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 id="2147483660" r:id="rId2"/>
    <p:sldMasterId id="2147483682" r:id="rId3"/>
  </p:sldMasterIdLst>
  <p:notesMasterIdLst>
    <p:notesMasterId r:id="rId42"/>
  </p:notesMasterIdLst>
  <p:handoutMasterIdLst>
    <p:handoutMasterId r:id="rId43"/>
  </p:handoutMasterIdLst>
  <p:sldIdLst>
    <p:sldId id="395" r:id="rId4"/>
    <p:sldId id="257" r:id="rId5"/>
    <p:sldId id="394" r:id="rId6"/>
    <p:sldId id="373" r:id="rId7"/>
    <p:sldId id="259" r:id="rId8"/>
    <p:sldId id="289" r:id="rId9"/>
    <p:sldId id="344" r:id="rId10"/>
    <p:sldId id="290" r:id="rId11"/>
    <p:sldId id="291" r:id="rId12"/>
    <p:sldId id="292" r:id="rId13"/>
    <p:sldId id="317" r:id="rId14"/>
    <p:sldId id="311" r:id="rId15"/>
    <p:sldId id="312" r:id="rId16"/>
    <p:sldId id="375" r:id="rId17"/>
    <p:sldId id="313" r:id="rId18"/>
    <p:sldId id="296" r:id="rId19"/>
    <p:sldId id="297" r:id="rId20"/>
    <p:sldId id="298" r:id="rId21"/>
    <p:sldId id="294" r:id="rId22"/>
    <p:sldId id="295" r:id="rId23"/>
    <p:sldId id="380" r:id="rId24"/>
    <p:sldId id="381" r:id="rId25"/>
    <p:sldId id="382" r:id="rId26"/>
    <p:sldId id="383" r:id="rId27"/>
    <p:sldId id="301" r:id="rId28"/>
    <p:sldId id="299" r:id="rId29"/>
    <p:sldId id="384" r:id="rId30"/>
    <p:sldId id="300" r:id="rId31"/>
    <p:sldId id="302" r:id="rId32"/>
    <p:sldId id="303" r:id="rId33"/>
    <p:sldId id="304" r:id="rId34"/>
    <p:sldId id="305" r:id="rId35"/>
    <p:sldId id="306" r:id="rId36"/>
    <p:sldId id="307" r:id="rId37"/>
    <p:sldId id="308" r:id="rId38"/>
    <p:sldId id="309" r:id="rId39"/>
    <p:sldId id="310" r:id="rId40"/>
    <p:sldId id="342" r:id="rId41"/>
  </p:sldIdLst>
  <p:sldSz cx="12190413" cy="6859588"/>
  <p:notesSz cx="6797675" cy="9926638"/>
  <p:defaultTextStyle>
    <a:defPPr>
      <a:defRPr lang="zh-CN"/>
    </a:defPPr>
    <a:lvl1pPr algn="l" defTabSz="1087438" rtl="0" fontAlgn="base">
      <a:spcBef>
        <a:spcPct val="0"/>
      </a:spcBef>
      <a:spcAft>
        <a:spcPct val="0"/>
      </a:spcAft>
      <a:defRPr sz="2100" kern="1200">
        <a:solidFill>
          <a:schemeClr val="tx1"/>
        </a:solidFill>
        <a:latin typeface="Arial" charset="0"/>
        <a:ea typeface="宋体" charset="-122"/>
        <a:cs typeface="+mn-cs"/>
      </a:defRPr>
    </a:lvl1pPr>
    <a:lvl2pPr marL="542925" indent="-85725" algn="l" defTabSz="1087438" rtl="0" fontAlgn="base">
      <a:spcBef>
        <a:spcPct val="0"/>
      </a:spcBef>
      <a:spcAft>
        <a:spcPct val="0"/>
      </a:spcAft>
      <a:defRPr sz="2100" kern="1200">
        <a:solidFill>
          <a:schemeClr val="tx1"/>
        </a:solidFill>
        <a:latin typeface="Arial" charset="0"/>
        <a:ea typeface="宋体" charset="-122"/>
        <a:cs typeface="+mn-cs"/>
      </a:defRPr>
    </a:lvl2pPr>
    <a:lvl3pPr marL="1087438" indent="-173038" algn="l" defTabSz="1087438" rtl="0" fontAlgn="base">
      <a:spcBef>
        <a:spcPct val="0"/>
      </a:spcBef>
      <a:spcAft>
        <a:spcPct val="0"/>
      </a:spcAft>
      <a:defRPr sz="2100" kern="1200">
        <a:solidFill>
          <a:schemeClr val="tx1"/>
        </a:solidFill>
        <a:latin typeface="Arial" charset="0"/>
        <a:ea typeface="宋体" charset="-122"/>
        <a:cs typeface="+mn-cs"/>
      </a:defRPr>
    </a:lvl3pPr>
    <a:lvl4pPr marL="1631950" indent="-260350" algn="l" defTabSz="1087438" rtl="0" fontAlgn="base">
      <a:spcBef>
        <a:spcPct val="0"/>
      </a:spcBef>
      <a:spcAft>
        <a:spcPct val="0"/>
      </a:spcAft>
      <a:defRPr sz="2100" kern="1200">
        <a:solidFill>
          <a:schemeClr val="tx1"/>
        </a:solidFill>
        <a:latin typeface="Arial" charset="0"/>
        <a:ea typeface="宋体" charset="-122"/>
        <a:cs typeface="+mn-cs"/>
      </a:defRPr>
    </a:lvl4pPr>
    <a:lvl5pPr marL="2176463" indent="-347663" algn="l" defTabSz="1087438" rtl="0" fontAlgn="base">
      <a:spcBef>
        <a:spcPct val="0"/>
      </a:spcBef>
      <a:spcAft>
        <a:spcPct val="0"/>
      </a:spcAft>
      <a:defRPr sz="2100" kern="1200">
        <a:solidFill>
          <a:schemeClr val="tx1"/>
        </a:solidFill>
        <a:latin typeface="Arial" charset="0"/>
        <a:ea typeface="宋体" charset="-122"/>
        <a:cs typeface="+mn-cs"/>
      </a:defRPr>
    </a:lvl5pPr>
    <a:lvl6pPr marL="2286000" algn="l" defTabSz="914400" rtl="0" eaLnBrk="1" latinLnBrk="0" hangingPunct="1">
      <a:defRPr sz="2100" kern="1200">
        <a:solidFill>
          <a:schemeClr val="tx1"/>
        </a:solidFill>
        <a:latin typeface="Arial" charset="0"/>
        <a:ea typeface="宋体" charset="-122"/>
        <a:cs typeface="+mn-cs"/>
      </a:defRPr>
    </a:lvl6pPr>
    <a:lvl7pPr marL="2743200" algn="l" defTabSz="914400" rtl="0" eaLnBrk="1" latinLnBrk="0" hangingPunct="1">
      <a:defRPr sz="2100" kern="1200">
        <a:solidFill>
          <a:schemeClr val="tx1"/>
        </a:solidFill>
        <a:latin typeface="Arial" charset="0"/>
        <a:ea typeface="宋体" charset="-122"/>
        <a:cs typeface="+mn-cs"/>
      </a:defRPr>
    </a:lvl7pPr>
    <a:lvl8pPr marL="3200400" algn="l" defTabSz="914400" rtl="0" eaLnBrk="1" latinLnBrk="0" hangingPunct="1">
      <a:defRPr sz="2100" kern="1200">
        <a:solidFill>
          <a:schemeClr val="tx1"/>
        </a:solidFill>
        <a:latin typeface="Arial" charset="0"/>
        <a:ea typeface="宋体" charset="-122"/>
        <a:cs typeface="+mn-cs"/>
      </a:defRPr>
    </a:lvl8pPr>
    <a:lvl9pPr marL="3657600" algn="l" defTabSz="914400" rtl="0" eaLnBrk="1" latinLnBrk="0" hangingPunct="1">
      <a:defRPr sz="2100"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94">
          <p15:clr>
            <a:srgbClr val="A4A3A4"/>
          </p15:clr>
        </p15:guide>
        <p15:guide id="2" pos="3905">
          <p15:clr>
            <a:srgbClr val="A4A3A4"/>
          </p15:clr>
        </p15:guide>
      </p15:sldGuideLst>
    </p:ext>
    <p:ext uri="{2D200454-40CA-4A62-9FC3-DE9A4176ACB9}">
      <p15:notesGuideLst xmlns:p15="http://schemas.microsoft.com/office/powerpoint/2012/main">
        <p15:guide id="1" orient="horz" pos="3174" userDrawn="1">
          <p15:clr>
            <a:srgbClr val="A4A3A4"/>
          </p15:clr>
        </p15:guide>
        <p15:guide id="2" pos="217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FAA02"/>
    <a:srgbClr val="00AF50"/>
    <a:srgbClr val="365DA1"/>
    <a:srgbClr val="C55458"/>
    <a:srgbClr val="212121"/>
    <a:srgbClr val="D9D9D9"/>
    <a:srgbClr val="727272"/>
    <a:srgbClr val="1006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p:cViewPr varScale="1">
        <p:scale>
          <a:sx n="114" d="100"/>
          <a:sy n="114" d="100"/>
        </p:scale>
        <p:origin x="186" y="108"/>
      </p:cViewPr>
      <p:guideLst>
        <p:guide orient="horz" pos="2194"/>
        <p:guide pos="3905"/>
      </p:guideLst>
    </p:cSldViewPr>
  </p:slideViewPr>
  <p:notesTextViewPr>
    <p:cViewPr>
      <p:scale>
        <a:sx n="1" d="1"/>
        <a:sy n="1" d="1"/>
      </p:scale>
      <p:origin x="0" y="0"/>
    </p:cViewPr>
  </p:notesTextViewPr>
  <p:notesViewPr>
    <p:cSldViewPr>
      <p:cViewPr varScale="1">
        <p:scale>
          <a:sx n="86" d="100"/>
          <a:sy n="86" d="100"/>
        </p:scale>
        <p:origin x="-3846" y="-90"/>
      </p:cViewPr>
      <p:guideLst>
        <p:guide orient="horz" pos="3174"/>
        <p:guide pos="217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332"/>
          </a:xfrm>
          <a:prstGeom prst="rect">
            <a:avLst/>
          </a:prstGeom>
        </p:spPr>
        <p:txBody>
          <a:bodyPr vert="horz" lIns="91440" tIns="45720" rIns="91440" bIns="45720" rtlCol="0"/>
          <a:lstStyle>
            <a:lvl1pPr algn="l" defTabSz="1088390"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defTabSz="1088390" fontAlgn="auto">
              <a:spcBef>
                <a:spcPts val="0"/>
              </a:spcBef>
              <a:spcAft>
                <a:spcPts val="0"/>
              </a:spcAft>
              <a:defRPr sz="1200" smtClean="0">
                <a:latin typeface="+mn-lt"/>
                <a:ea typeface="+mn-ea"/>
              </a:defRPr>
            </a:lvl1pPr>
          </a:lstStyle>
          <a:p>
            <a:pPr>
              <a:defRPr/>
            </a:pPr>
            <a:fld id="{F034AB2D-79D2-4E54-921D-989AAFDB6C78}" type="datetimeFigureOut">
              <a:rPr lang="zh-CN" altLang="en-US"/>
              <a:pPr>
                <a:defRPr/>
              </a:pPr>
              <a:t>2019/3/1</a:t>
            </a:fld>
            <a:endParaRPr lang="zh-CN" altLang="en-US"/>
          </a:p>
        </p:txBody>
      </p:sp>
      <p:sp>
        <p:nvSpPr>
          <p:cNvPr id="4" name="页脚占位符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defTabSz="1088390"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defTabSz="1088390" fontAlgn="auto">
              <a:spcBef>
                <a:spcPts val="0"/>
              </a:spcBef>
              <a:spcAft>
                <a:spcPts val="0"/>
              </a:spcAft>
              <a:defRPr sz="1200" smtClean="0">
                <a:latin typeface="+mn-lt"/>
                <a:ea typeface="+mn-ea"/>
              </a:defRPr>
            </a:lvl1pPr>
          </a:lstStyle>
          <a:p>
            <a:pPr>
              <a:defRPr/>
            </a:pPr>
            <a:fld id="{7A73EDB4-1705-4C9D-868B-AA92DFE90A7D}" type="slidenum">
              <a:rPr lang="zh-CN" altLang="en-US"/>
              <a:pPr>
                <a:defRPr/>
              </a:pPr>
              <a:t>‹#›</a:t>
            </a:fld>
            <a:endParaRPr lang="zh-CN" altLang="en-US"/>
          </a:p>
        </p:txBody>
      </p:sp>
    </p:spTree>
    <p:extLst>
      <p:ext uri="{BB962C8B-B14F-4D97-AF65-F5344CB8AC3E}">
        <p14:creationId xmlns:p14="http://schemas.microsoft.com/office/powerpoint/2010/main" val="21595596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332"/>
          </a:xfrm>
          <a:prstGeom prst="rect">
            <a:avLst/>
          </a:prstGeom>
        </p:spPr>
        <p:txBody>
          <a:bodyPr vert="horz" lIns="91440" tIns="45720" rIns="91440" bIns="45720" rtlCol="0"/>
          <a:lstStyle>
            <a:lvl1pPr algn="l" defTabSz="1088390"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50443" y="0"/>
            <a:ext cx="2945659" cy="496332"/>
          </a:xfrm>
          <a:prstGeom prst="rect">
            <a:avLst/>
          </a:prstGeom>
        </p:spPr>
        <p:txBody>
          <a:bodyPr vert="horz" lIns="91440" tIns="45720" rIns="91440" bIns="45720" rtlCol="0"/>
          <a:lstStyle>
            <a:lvl1pPr algn="r" defTabSz="1088390" fontAlgn="auto">
              <a:spcBef>
                <a:spcPts val="0"/>
              </a:spcBef>
              <a:spcAft>
                <a:spcPts val="0"/>
              </a:spcAft>
              <a:defRPr sz="1200" smtClean="0">
                <a:latin typeface="+mn-lt"/>
                <a:ea typeface="+mn-ea"/>
              </a:defRPr>
            </a:lvl1pPr>
          </a:lstStyle>
          <a:p>
            <a:pPr>
              <a:defRPr/>
            </a:pPr>
            <a:fld id="{EF8E0B1C-78DC-47E4-8BFF-2461D500C963}" type="datetimeFigureOut">
              <a:rPr lang="zh-CN" altLang="en-US"/>
              <a:pPr>
                <a:defRPr/>
              </a:pPr>
              <a:t>2019/3/1</a:t>
            </a:fld>
            <a:endParaRPr lang="zh-CN" altLang="en-US"/>
          </a:p>
        </p:txBody>
      </p:sp>
      <p:sp>
        <p:nvSpPr>
          <p:cNvPr id="4" name="幻灯片图像占位符 3"/>
          <p:cNvSpPr>
            <a:spLocks noGrp="1" noRot="1" noChangeAspect="1"/>
          </p:cNvSpPr>
          <p:nvPr>
            <p:ph type="sldImg" idx="2"/>
          </p:nvPr>
        </p:nvSpPr>
        <p:spPr>
          <a:xfrm>
            <a:off x="92075" y="744538"/>
            <a:ext cx="6613525" cy="3722687"/>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defTabSz="1088390"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defTabSz="1088390" fontAlgn="auto">
              <a:spcBef>
                <a:spcPts val="0"/>
              </a:spcBef>
              <a:spcAft>
                <a:spcPts val="0"/>
              </a:spcAft>
              <a:defRPr sz="1200" smtClean="0">
                <a:latin typeface="+mn-lt"/>
                <a:ea typeface="+mn-ea"/>
              </a:defRPr>
            </a:lvl1pPr>
          </a:lstStyle>
          <a:p>
            <a:pPr>
              <a:defRPr/>
            </a:pPr>
            <a:fld id="{C3C472B5-3F53-4F0B-BC35-8534A23E7CC0}" type="slidenum">
              <a:rPr lang="zh-CN" altLang="en-US"/>
              <a:pPr>
                <a:defRPr/>
              </a:pPr>
              <a:t>‹#›</a:t>
            </a:fld>
            <a:endParaRPr lang="zh-CN" altLang="en-US"/>
          </a:p>
        </p:txBody>
      </p:sp>
    </p:spTree>
    <p:extLst>
      <p:ext uri="{BB962C8B-B14F-4D97-AF65-F5344CB8AC3E}">
        <p14:creationId xmlns:p14="http://schemas.microsoft.com/office/powerpoint/2010/main" val="105786311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幻灯片图像占位符 1"/>
          <p:cNvSpPr>
            <a:spLocks noGrp="1" noRot="1" noChangeAspect="1" noTextEdit="1"/>
          </p:cNvSpPr>
          <p:nvPr>
            <p:ph type="sldImg"/>
          </p:nvPr>
        </p:nvSpPr>
        <p:spPr bwMode="auto">
          <a:noFill/>
          <a:ln>
            <a:solidFill>
              <a:srgbClr val="000000"/>
            </a:solidFill>
            <a:miter lim="800000"/>
            <a:headEnd/>
            <a:tailEnd/>
          </a:ln>
        </p:spPr>
      </p:sp>
      <p:sp>
        <p:nvSpPr>
          <p:cNvPr id="200707"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200708" name="灯片编号占位符 3"/>
          <p:cNvSpPr txBox="1">
            <a:spLocks noGrp="1"/>
          </p:cNvSpPr>
          <p:nvPr/>
        </p:nvSpPr>
        <p:spPr bwMode="auto">
          <a:xfrm>
            <a:off x="3850443" y="9428583"/>
            <a:ext cx="2945659" cy="496332"/>
          </a:xfrm>
          <a:prstGeom prst="rect">
            <a:avLst/>
          </a:prstGeom>
          <a:noFill/>
          <a:ln w="9525">
            <a:noFill/>
            <a:miter lim="800000"/>
            <a:headEnd/>
            <a:tailEnd/>
          </a:ln>
        </p:spPr>
        <p:txBody>
          <a:bodyPr anchor="b"/>
          <a:lstStyle/>
          <a:p>
            <a:pPr algn="r"/>
            <a:fld id="{3A86A352-EBD0-4F22-AEC4-264E5B432A25}" type="slidenum">
              <a:rPr lang="zh-CN" altLang="en-US" sz="1200">
                <a:latin typeface="Calibri" pitchFamily="34" charset="0"/>
              </a:rPr>
              <a:pPr algn="r"/>
              <a:t>3</a:t>
            </a:fld>
            <a:endParaRPr lang="en-US" altLang="zh-CN" sz="1200">
              <a:latin typeface="Calibri" pitchFamily="34" charset="0"/>
            </a:endParaRPr>
          </a:p>
        </p:txBody>
      </p:sp>
    </p:spTree>
    <p:extLst>
      <p:ext uri="{BB962C8B-B14F-4D97-AF65-F5344CB8AC3E}">
        <p14:creationId xmlns:p14="http://schemas.microsoft.com/office/powerpoint/2010/main" val="3077484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4096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7A2750BE-A9C5-462F-ABBD-F0AEE5DBB918}" type="slidenum">
              <a:rPr lang="zh-CN" altLang="en-US"/>
              <a:pPr defTabSz="1087438" fontAlgn="base">
                <a:spcBef>
                  <a:spcPct val="0"/>
                </a:spcBef>
                <a:spcAft>
                  <a:spcPct val="0"/>
                </a:spcAft>
              </a:pPr>
              <a:t>17</a:t>
            </a:fld>
            <a:endParaRPr lang="en-US" altLang="zh-CN"/>
          </a:p>
        </p:txBody>
      </p:sp>
    </p:spTree>
    <p:extLst>
      <p:ext uri="{BB962C8B-B14F-4D97-AF65-F5344CB8AC3E}">
        <p14:creationId xmlns:p14="http://schemas.microsoft.com/office/powerpoint/2010/main" val="26688206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4301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395B35F8-3BC4-4EC3-8B52-172729CF3C36}" type="slidenum">
              <a:rPr lang="zh-CN" altLang="en-US"/>
              <a:pPr defTabSz="1087438" fontAlgn="base">
                <a:spcBef>
                  <a:spcPct val="0"/>
                </a:spcBef>
                <a:spcAft>
                  <a:spcPct val="0"/>
                </a:spcAft>
              </a:pPr>
              <a:t>18</a:t>
            </a:fld>
            <a:endParaRPr lang="en-US" altLang="zh-CN"/>
          </a:p>
        </p:txBody>
      </p:sp>
    </p:spTree>
    <p:extLst>
      <p:ext uri="{BB962C8B-B14F-4D97-AF65-F5344CB8AC3E}">
        <p14:creationId xmlns:p14="http://schemas.microsoft.com/office/powerpoint/2010/main" val="30681608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4505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128FFF07-C028-4114-B748-9348E3846A29}" type="slidenum">
              <a:rPr lang="zh-CN" altLang="en-US"/>
              <a:pPr defTabSz="1087438" fontAlgn="base">
                <a:spcBef>
                  <a:spcPct val="0"/>
                </a:spcBef>
                <a:spcAft>
                  <a:spcPct val="0"/>
                </a:spcAft>
              </a:pPr>
              <a:t>19</a:t>
            </a:fld>
            <a:endParaRPr lang="en-US" altLang="zh-CN"/>
          </a:p>
        </p:txBody>
      </p:sp>
    </p:spTree>
    <p:extLst>
      <p:ext uri="{BB962C8B-B14F-4D97-AF65-F5344CB8AC3E}">
        <p14:creationId xmlns:p14="http://schemas.microsoft.com/office/powerpoint/2010/main" val="27863692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p:cNvSpPr>
          <p:nvPr>
            <p:ph type="sldImg"/>
          </p:nvPr>
        </p:nvSpPr>
        <p:spPr bwMode="auto">
          <a:noFill/>
          <a:ln>
            <a:solidFill>
              <a:srgbClr val="000000"/>
            </a:solidFill>
            <a:miter lim="800000"/>
            <a:headEnd/>
            <a:tailEnd/>
          </a:ln>
        </p:spPr>
      </p:sp>
      <p:sp>
        <p:nvSpPr>
          <p:cNvPr id="4710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4710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B6B5ABFB-A55A-4D48-B390-6A52475CD3E2}" type="slidenum">
              <a:rPr lang="zh-CN" altLang="en-US"/>
              <a:pPr defTabSz="1087438" fontAlgn="base">
                <a:spcBef>
                  <a:spcPct val="0"/>
                </a:spcBef>
                <a:spcAft>
                  <a:spcPct val="0"/>
                </a:spcAft>
              </a:pPr>
              <a:t>20</a:t>
            </a:fld>
            <a:endParaRPr lang="en-US" altLang="zh-CN"/>
          </a:p>
        </p:txBody>
      </p:sp>
    </p:spTree>
    <p:extLst>
      <p:ext uri="{BB962C8B-B14F-4D97-AF65-F5344CB8AC3E}">
        <p14:creationId xmlns:p14="http://schemas.microsoft.com/office/powerpoint/2010/main" val="19070267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p:cNvSpPr>
          <p:nvPr>
            <p:ph type="sldImg"/>
          </p:nvPr>
        </p:nvSpPr>
        <p:spPr bwMode="auto">
          <a:noFill/>
          <a:ln>
            <a:solidFill>
              <a:srgbClr val="000000"/>
            </a:solidFill>
            <a:miter lim="800000"/>
            <a:headEnd/>
            <a:tailEnd/>
          </a:ln>
        </p:spPr>
      </p:sp>
      <p:sp>
        <p:nvSpPr>
          <p:cNvPr id="4915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zh-CN" altLang="en-US">
                <a:latin typeface="黑体" pitchFamily="49" charset="-122"/>
                <a:ea typeface="黑体" pitchFamily="49" charset="-122"/>
                <a:sym typeface="+mn-ea"/>
              </a:rPr>
              <a:t>答不出来，可不可罚？</a:t>
            </a:r>
            <a:endParaRPr lang="zh-CN" altLang="en-US"/>
          </a:p>
        </p:txBody>
      </p:sp>
      <p:sp>
        <p:nvSpPr>
          <p:cNvPr id="4915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DB7BED92-AF61-4C2E-B219-023F3204440A}" type="slidenum">
              <a:rPr lang="zh-CN" altLang="en-US"/>
              <a:pPr defTabSz="1087438" fontAlgn="base">
                <a:spcBef>
                  <a:spcPct val="0"/>
                </a:spcBef>
                <a:spcAft>
                  <a:spcPct val="0"/>
                </a:spcAft>
              </a:pPr>
              <a:t>21</a:t>
            </a:fld>
            <a:endParaRPr lang="en-US" altLang="zh-CN"/>
          </a:p>
        </p:txBody>
      </p:sp>
    </p:spTree>
    <p:extLst>
      <p:ext uri="{BB962C8B-B14F-4D97-AF65-F5344CB8AC3E}">
        <p14:creationId xmlns:p14="http://schemas.microsoft.com/office/powerpoint/2010/main" val="13990345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幻灯片图像占位符 1"/>
          <p:cNvSpPr>
            <a:spLocks noGrp="1" noRot="1" noChangeAspect="1"/>
          </p:cNvSpPr>
          <p:nvPr>
            <p:ph type="sldImg"/>
          </p:nvPr>
        </p:nvSpPr>
        <p:spPr bwMode="auto">
          <a:noFill/>
          <a:ln>
            <a:solidFill>
              <a:srgbClr val="000000"/>
            </a:solidFill>
            <a:miter lim="800000"/>
            <a:headEnd/>
            <a:tailEnd/>
          </a:ln>
        </p:spPr>
      </p:sp>
      <p:sp>
        <p:nvSpPr>
          <p:cNvPr id="5120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zh-CN" altLang="en-US">
                <a:latin typeface="黑体" pitchFamily="49" charset="-122"/>
                <a:ea typeface="黑体" pitchFamily="49" charset="-122"/>
                <a:sym typeface="+mn-ea"/>
              </a:rPr>
              <a:t>答不出来，可不可罚？</a:t>
            </a:r>
            <a:endParaRPr lang="zh-CN" altLang="en-US"/>
          </a:p>
        </p:txBody>
      </p:sp>
      <p:sp>
        <p:nvSpPr>
          <p:cNvPr id="5120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E375AAA0-A2E0-4F7D-B22A-5FBB3EBB6DE5}" type="slidenum">
              <a:rPr lang="zh-CN" altLang="en-US"/>
              <a:pPr defTabSz="1087438" fontAlgn="base">
                <a:spcBef>
                  <a:spcPct val="0"/>
                </a:spcBef>
                <a:spcAft>
                  <a:spcPct val="0"/>
                </a:spcAft>
              </a:pPr>
              <a:t>22</a:t>
            </a:fld>
            <a:endParaRPr lang="en-US" altLang="zh-CN"/>
          </a:p>
        </p:txBody>
      </p:sp>
    </p:spTree>
    <p:extLst>
      <p:ext uri="{BB962C8B-B14F-4D97-AF65-F5344CB8AC3E}">
        <p14:creationId xmlns:p14="http://schemas.microsoft.com/office/powerpoint/2010/main" val="34971059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zh-CN" altLang="en-US">
                <a:latin typeface="黑体" pitchFamily="49" charset="-122"/>
                <a:ea typeface="黑体" pitchFamily="49" charset="-122"/>
                <a:sym typeface="+mn-ea"/>
              </a:rPr>
              <a:t>答不出来，可不可罚？</a:t>
            </a:r>
            <a:endParaRPr lang="zh-CN" altLang="en-US"/>
          </a:p>
        </p:txBody>
      </p:sp>
      <p:sp>
        <p:nvSpPr>
          <p:cNvPr id="5325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395482FA-7CCA-4E1C-8FF5-2ED92163ECBF}" type="slidenum">
              <a:rPr lang="zh-CN" altLang="en-US"/>
              <a:pPr defTabSz="1087438" fontAlgn="base">
                <a:spcBef>
                  <a:spcPct val="0"/>
                </a:spcBef>
                <a:spcAft>
                  <a:spcPct val="0"/>
                </a:spcAft>
              </a:pPr>
              <a:t>23</a:t>
            </a:fld>
            <a:endParaRPr lang="en-US" altLang="zh-CN"/>
          </a:p>
        </p:txBody>
      </p:sp>
    </p:spTree>
    <p:extLst>
      <p:ext uri="{BB962C8B-B14F-4D97-AF65-F5344CB8AC3E}">
        <p14:creationId xmlns:p14="http://schemas.microsoft.com/office/powerpoint/2010/main" val="30100290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幻灯片图像占位符 1"/>
          <p:cNvSpPr>
            <a:spLocks noGrp="1" noRot="1" noChangeAspect="1"/>
          </p:cNvSpPr>
          <p:nvPr>
            <p:ph type="sldImg"/>
          </p:nvPr>
        </p:nvSpPr>
        <p:spPr bwMode="auto">
          <a:noFill/>
          <a:ln>
            <a:solidFill>
              <a:srgbClr val="000000"/>
            </a:solidFill>
            <a:miter lim="800000"/>
            <a:headEnd/>
            <a:tailEnd/>
          </a:ln>
        </p:spPr>
      </p:sp>
      <p:sp>
        <p:nvSpPr>
          <p:cNvPr id="5529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zh-CN" altLang="en-US">
                <a:latin typeface="黑体" pitchFamily="49" charset="-122"/>
                <a:ea typeface="黑体" pitchFamily="49" charset="-122"/>
                <a:sym typeface="+mn-ea"/>
              </a:rPr>
              <a:t>答不出来，可不可罚？</a:t>
            </a:r>
            <a:endParaRPr lang="zh-CN" altLang="en-US"/>
          </a:p>
        </p:txBody>
      </p:sp>
      <p:sp>
        <p:nvSpPr>
          <p:cNvPr id="5529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8BA77D02-614F-4C8C-B1E8-6F2E4FF75C23}" type="slidenum">
              <a:rPr lang="zh-CN" altLang="en-US"/>
              <a:pPr defTabSz="1087438" fontAlgn="base">
                <a:spcBef>
                  <a:spcPct val="0"/>
                </a:spcBef>
                <a:spcAft>
                  <a:spcPct val="0"/>
                </a:spcAft>
              </a:pPr>
              <a:t>24</a:t>
            </a:fld>
            <a:endParaRPr lang="en-US" altLang="zh-CN"/>
          </a:p>
        </p:txBody>
      </p:sp>
    </p:spTree>
    <p:extLst>
      <p:ext uri="{BB962C8B-B14F-4D97-AF65-F5344CB8AC3E}">
        <p14:creationId xmlns:p14="http://schemas.microsoft.com/office/powerpoint/2010/main" val="40394094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p:cNvSpPr>
          <p:nvPr>
            <p:ph type="sldImg"/>
          </p:nvPr>
        </p:nvSpPr>
        <p:spPr bwMode="auto">
          <a:noFill/>
          <a:ln>
            <a:solidFill>
              <a:srgbClr val="000000"/>
            </a:solidFill>
            <a:miter lim="800000"/>
            <a:headEnd/>
            <a:tailEnd/>
          </a:ln>
        </p:spPr>
      </p:sp>
      <p:sp>
        <p:nvSpPr>
          <p:cNvPr id="5734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5734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E6F5123E-10FC-405A-814B-D57242BA6ACC}" type="slidenum">
              <a:rPr lang="zh-CN" altLang="en-US"/>
              <a:pPr defTabSz="1087438" fontAlgn="base">
                <a:spcBef>
                  <a:spcPct val="0"/>
                </a:spcBef>
                <a:spcAft>
                  <a:spcPct val="0"/>
                </a:spcAft>
              </a:pPr>
              <a:t>25</a:t>
            </a:fld>
            <a:endParaRPr lang="en-US" altLang="zh-CN"/>
          </a:p>
        </p:txBody>
      </p:sp>
    </p:spTree>
    <p:extLst>
      <p:ext uri="{BB962C8B-B14F-4D97-AF65-F5344CB8AC3E}">
        <p14:creationId xmlns:p14="http://schemas.microsoft.com/office/powerpoint/2010/main" val="25205286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幻灯片图像占位符 1"/>
          <p:cNvSpPr>
            <a:spLocks noGrp="1" noRot="1" noChangeAspect="1"/>
          </p:cNvSpPr>
          <p:nvPr>
            <p:ph type="sldImg"/>
          </p:nvPr>
        </p:nvSpPr>
        <p:spPr bwMode="auto">
          <a:noFill/>
          <a:ln>
            <a:solidFill>
              <a:srgbClr val="000000"/>
            </a:solidFill>
            <a:miter lim="800000"/>
            <a:headEnd/>
            <a:tailEnd/>
          </a:ln>
        </p:spPr>
      </p:sp>
      <p:sp>
        <p:nvSpPr>
          <p:cNvPr id="5939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zh-CN" altLang="en-US"/>
              <a:t>与医院感染管理办法重叠。院感专家。</a:t>
            </a:r>
          </a:p>
        </p:txBody>
      </p:sp>
      <p:sp>
        <p:nvSpPr>
          <p:cNvPr id="5939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B85AFC71-27E3-4BFF-BBBA-31E746E72FB6}" type="slidenum">
              <a:rPr lang="zh-CN" altLang="en-US"/>
              <a:pPr defTabSz="1087438" fontAlgn="base">
                <a:spcBef>
                  <a:spcPct val="0"/>
                </a:spcBef>
                <a:spcAft>
                  <a:spcPct val="0"/>
                </a:spcAft>
              </a:pPr>
              <a:t>26</a:t>
            </a:fld>
            <a:endParaRPr lang="en-US" altLang="zh-CN"/>
          </a:p>
        </p:txBody>
      </p:sp>
    </p:spTree>
    <p:extLst>
      <p:ext uri="{BB962C8B-B14F-4D97-AF65-F5344CB8AC3E}">
        <p14:creationId xmlns:p14="http://schemas.microsoft.com/office/powerpoint/2010/main" val="2272552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p:cNvSpPr>
          <p:nvPr>
            <p:ph type="sldImg"/>
          </p:nvPr>
        </p:nvSpPr>
        <p:spPr bwMode="auto">
          <a:noFill/>
          <a:ln>
            <a:solidFill>
              <a:srgbClr val="000000"/>
            </a:solidFill>
            <a:miter lim="800000"/>
            <a:headEnd/>
            <a:tailEnd/>
          </a:ln>
        </p:spPr>
      </p:sp>
      <p:sp>
        <p:nvSpPr>
          <p:cNvPr id="2355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2355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097154AF-E8E5-4F32-B223-E17615E873CA}" type="slidenum">
              <a:rPr lang="zh-CN" altLang="en-US"/>
              <a:pPr defTabSz="1087438" fontAlgn="base">
                <a:spcBef>
                  <a:spcPct val="0"/>
                </a:spcBef>
                <a:spcAft>
                  <a:spcPct val="0"/>
                </a:spcAft>
              </a:pPr>
              <a:t>8</a:t>
            </a:fld>
            <a:endParaRPr lang="en-US" altLang="zh-CN"/>
          </a:p>
        </p:txBody>
      </p:sp>
    </p:spTree>
    <p:extLst>
      <p:ext uri="{BB962C8B-B14F-4D97-AF65-F5344CB8AC3E}">
        <p14:creationId xmlns:p14="http://schemas.microsoft.com/office/powerpoint/2010/main" val="3415095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幻灯片图像占位符 1"/>
          <p:cNvSpPr>
            <a:spLocks noGrp="1" noRot="1" noChangeAspect="1"/>
          </p:cNvSpPr>
          <p:nvPr>
            <p:ph type="sldImg"/>
          </p:nvPr>
        </p:nvSpPr>
        <p:spPr bwMode="auto">
          <a:noFill/>
          <a:ln>
            <a:solidFill>
              <a:srgbClr val="000000"/>
            </a:solidFill>
            <a:miter lim="800000"/>
            <a:headEnd/>
            <a:tailEnd/>
          </a:ln>
        </p:spPr>
      </p:sp>
      <p:sp>
        <p:nvSpPr>
          <p:cNvPr id="6144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zh-CN" altLang="en-US"/>
              <a:t>与医院感染管理办法重叠。院感专家。</a:t>
            </a:r>
          </a:p>
        </p:txBody>
      </p:sp>
      <p:sp>
        <p:nvSpPr>
          <p:cNvPr id="6144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EF97107F-B19E-4D35-A958-39BF0FFFA2CF}" type="slidenum">
              <a:rPr lang="zh-CN" altLang="en-US"/>
              <a:pPr defTabSz="1087438" fontAlgn="base">
                <a:spcBef>
                  <a:spcPct val="0"/>
                </a:spcBef>
                <a:spcAft>
                  <a:spcPct val="0"/>
                </a:spcAft>
              </a:pPr>
              <a:t>27</a:t>
            </a:fld>
            <a:endParaRPr lang="en-US" altLang="zh-CN"/>
          </a:p>
        </p:txBody>
      </p:sp>
    </p:spTree>
    <p:extLst>
      <p:ext uri="{BB962C8B-B14F-4D97-AF65-F5344CB8AC3E}">
        <p14:creationId xmlns:p14="http://schemas.microsoft.com/office/powerpoint/2010/main" val="31692931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6349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5C58E645-D168-411A-8777-D43088D28CF7}" type="slidenum">
              <a:rPr lang="zh-CN" altLang="en-US"/>
              <a:pPr defTabSz="1087438" fontAlgn="base">
                <a:spcBef>
                  <a:spcPct val="0"/>
                </a:spcBef>
                <a:spcAft>
                  <a:spcPct val="0"/>
                </a:spcAft>
              </a:pPr>
              <a:t>28</a:t>
            </a:fld>
            <a:endParaRPr lang="en-US" altLang="zh-CN"/>
          </a:p>
        </p:txBody>
      </p:sp>
    </p:spTree>
    <p:extLst>
      <p:ext uri="{BB962C8B-B14F-4D97-AF65-F5344CB8AC3E}">
        <p14:creationId xmlns:p14="http://schemas.microsoft.com/office/powerpoint/2010/main" val="31030382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6553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61F4DC44-231E-4CF8-8703-C39FBC122942}" type="slidenum">
              <a:rPr lang="zh-CN" altLang="en-US"/>
              <a:pPr defTabSz="1087438" fontAlgn="base">
                <a:spcBef>
                  <a:spcPct val="0"/>
                </a:spcBef>
                <a:spcAft>
                  <a:spcPct val="0"/>
                </a:spcAft>
              </a:pPr>
              <a:t>29</a:t>
            </a:fld>
            <a:endParaRPr lang="en-US" altLang="zh-CN"/>
          </a:p>
        </p:txBody>
      </p:sp>
    </p:spTree>
    <p:extLst>
      <p:ext uri="{BB962C8B-B14F-4D97-AF65-F5344CB8AC3E}">
        <p14:creationId xmlns:p14="http://schemas.microsoft.com/office/powerpoint/2010/main" val="19196378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6758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17E02BC4-E657-4516-9548-62E9C7486573}" type="slidenum">
              <a:rPr lang="zh-CN" altLang="en-US"/>
              <a:pPr defTabSz="1087438" fontAlgn="base">
                <a:spcBef>
                  <a:spcPct val="0"/>
                </a:spcBef>
                <a:spcAft>
                  <a:spcPct val="0"/>
                </a:spcAft>
              </a:pPr>
              <a:t>30</a:t>
            </a:fld>
            <a:endParaRPr lang="en-US" altLang="zh-CN"/>
          </a:p>
        </p:txBody>
      </p:sp>
    </p:spTree>
    <p:extLst>
      <p:ext uri="{BB962C8B-B14F-4D97-AF65-F5344CB8AC3E}">
        <p14:creationId xmlns:p14="http://schemas.microsoft.com/office/powerpoint/2010/main" val="2903671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6963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35516973-D0CF-49A0-8EAF-43358076665F}" type="slidenum">
              <a:rPr lang="zh-CN" altLang="en-US"/>
              <a:pPr defTabSz="1087438" fontAlgn="base">
                <a:spcBef>
                  <a:spcPct val="0"/>
                </a:spcBef>
                <a:spcAft>
                  <a:spcPct val="0"/>
                </a:spcAft>
              </a:pPr>
              <a:t>31</a:t>
            </a:fld>
            <a:endParaRPr lang="en-US" altLang="zh-CN"/>
          </a:p>
        </p:txBody>
      </p:sp>
    </p:spTree>
    <p:extLst>
      <p:ext uri="{BB962C8B-B14F-4D97-AF65-F5344CB8AC3E}">
        <p14:creationId xmlns:p14="http://schemas.microsoft.com/office/powerpoint/2010/main" val="17504009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幻灯片图像占位符 1"/>
          <p:cNvSpPr>
            <a:spLocks noGrp="1" noRot="1" noChangeAspect="1"/>
          </p:cNvSpPr>
          <p:nvPr>
            <p:ph type="sldImg"/>
          </p:nvPr>
        </p:nvSpPr>
        <p:spPr bwMode="auto">
          <a:noFill/>
          <a:ln>
            <a:solidFill>
              <a:srgbClr val="000000"/>
            </a:solidFill>
            <a:miter lim="800000"/>
            <a:headEnd/>
            <a:tailEnd/>
          </a:ln>
        </p:spPr>
      </p:sp>
      <p:sp>
        <p:nvSpPr>
          <p:cNvPr id="7168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168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B93D158E-0799-4C49-A9BF-2FEB5B7F76EF}" type="slidenum">
              <a:rPr lang="zh-CN" altLang="en-US"/>
              <a:pPr defTabSz="1087438" fontAlgn="base">
                <a:spcBef>
                  <a:spcPct val="0"/>
                </a:spcBef>
                <a:spcAft>
                  <a:spcPct val="0"/>
                </a:spcAft>
              </a:pPr>
              <a:t>32</a:t>
            </a:fld>
            <a:endParaRPr lang="en-US" altLang="zh-CN"/>
          </a:p>
        </p:txBody>
      </p:sp>
    </p:spTree>
    <p:extLst>
      <p:ext uri="{BB962C8B-B14F-4D97-AF65-F5344CB8AC3E}">
        <p14:creationId xmlns:p14="http://schemas.microsoft.com/office/powerpoint/2010/main" val="24482363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幻灯片图像占位符 1"/>
          <p:cNvSpPr>
            <a:spLocks noGrp="1" noRot="1" noChangeAspect="1"/>
          </p:cNvSpPr>
          <p:nvPr>
            <p:ph type="sldImg"/>
          </p:nvPr>
        </p:nvSpPr>
        <p:spPr bwMode="auto">
          <a:noFill/>
          <a:ln>
            <a:solidFill>
              <a:srgbClr val="000000"/>
            </a:solidFill>
            <a:miter lim="800000"/>
            <a:headEnd/>
            <a:tailEnd/>
          </a:ln>
        </p:spPr>
      </p:sp>
      <p:sp>
        <p:nvSpPr>
          <p:cNvPr id="7373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373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69F387ED-9247-4294-BC1F-D7C6E8C66493}" type="slidenum">
              <a:rPr lang="zh-CN" altLang="en-US"/>
              <a:pPr defTabSz="1087438" fontAlgn="base">
                <a:spcBef>
                  <a:spcPct val="0"/>
                </a:spcBef>
                <a:spcAft>
                  <a:spcPct val="0"/>
                </a:spcAft>
              </a:pPr>
              <a:t>33</a:t>
            </a:fld>
            <a:endParaRPr lang="en-US" altLang="zh-CN"/>
          </a:p>
        </p:txBody>
      </p:sp>
    </p:spTree>
    <p:extLst>
      <p:ext uri="{BB962C8B-B14F-4D97-AF65-F5344CB8AC3E}">
        <p14:creationId xmlns:p14="http://schemas.microsoft.com/office/powerpoint/2010/main" val="37902860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577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5D99E16F-E523-4F32-8382-59B9CF8EFAF0}" type="slidenum">
              <a:rPr lang="zh-CN" altLang="en-US"/>
              <a:pPr defTabSz="1087438" fontAlgn="base">
                <a:spcBef>
                  <a:spcPct val="0"/>
                </a:spcBef>
                <a:spcAft>
                  <a:spcPct val="0"/>
                </a:spcAft>
              </a:pPr>
              <a:t>34</a:t>
            </a:fld>
            <a:endParaRPr lang="en-US" altLang="zh-CN"/>
          </a:p>
        </p:txBody>
      </p:sp>
    </p:spTree>
    <p:extLst>
      <p:ext uri="{BB962C8B-B14F-4D97-AF65-F5344CB8AC3E}">
        <p14:creationId xmlns:p14="http://schemas.microsoft.com/office/powerpoint/2010/main" val="23620759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782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3C662918-FB84-42C7-85D5-CEDC28EA376C}" type="slidenum">
              <a:rPr lang="zh-CN" altLang="en-US"/>
              <a:pPr defTabSz="1087438" fontAlgn="base">
                <a:spcBef>
                  <a:spcPct val="0"/>
                </a:spcBef>
                <a:spcAft>
                  <a:spcPct val="0"/>
                </a:spcAft>
              </a:pPr>
              <a:t>35</a:t>
            </a:fld>
            <a:endParaRPr lang="en-US" altLang="zh-CN"/>
          </a:p>
        </p:txBody>
      </p:sp>
    </p:spTree>
    <p:extLst>
      <p:ext uri="{BB962C8B-B14F-4D97-AF65-F5344CB8AC3E}">
        <p14:creationId xmlns:p14="http://schemas.microsoft.com/office/powerpoint/2010/main" val="14341086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幻灯片图像占位符 1"/>
          <p:cNvSpPr>
            <a:spLocks noGrp="1" noRot="1" noChangeAspect="1"/>
          </p:cNvSpPr>
          <p:nvPr>
            <p:ph type="sldImg"/>
          </p:nvPr>
        </p:nvSpPr>
        <p:spPr bwMode="auto">
          <a:noFill/>
          <a:ln>
            <a:solidFill>
              <a:srgbClr val="000000"/>
            </a:solidFill>
            <a:miter lim="800000"/>
            <a:headEnd/>
            <a:tailEnd/>
          </a:ln>
        </p:spPr>
      </p:sp>
      <p:sp>
        <p:nvSpPr>
          <p:cNvPr id="7987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987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119C1D5C-2A82-4BE6-B05E-B7EFB59966A1}" type="slidenum">
              <a:rPr lang="zh-CN" altLang="en-US"/>
              <a:pPr defTabSz="1087438" fontAlgn="base">
                <a:spcBef>
                  <a:spcPct val="0"/>
                </a:spcBef>
                <a:spcAft>
                  <a:spcPct val="0"/>
                </a:spcAft>
              </a:pPr>
              <a:t>36</a:t>
            </a:fld>
            <a:endParaRPr lang="en-US" altLang="zh-CN"/>
          </a:p>
        </p:txBody>
      </p:sp>
    </p:spTree>
    <p:extLst>
      <p:ext uri="{BB962C8B-B14F-4D97-AF65-F5344CB8AC3E}">
        <p14:creationId xmlns:p14="http://schemas.microsoft.com/office/powerpoint/2010/main" val="2562984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p:cNvSpPr>
          <p:nvPr>
            <p:ph type="sldImg"/>
          </p:nvPr>
        </p:nvSpPr>
        <p:spPr bwMode="auto">
          <a:noFill/>
          <a:ln>
            <a:solidFill>
              <a:srgbClr val="000000"/>
            </a:solidFill>
            <a:miter lim="800000"/>
            <a:headEnd/>
            <a:tailEnd/>
          </a:ln>
        </p:spPr>
      </p:sp>
      <p:sp>
        <p:nvSpPr>
          <p:cNvPr id="2560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2560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24F3D52C-C288-431B-8B4E-F0553D84ED67}" type="slidenum">
              <a:rPr lang="zh-CN" altLang="en-US"/>
              <a:pPr defTabSz="1087438" fontAlgn="base">
                <a:spcBef>
                  <a:spcPct val="0"/>
                </a:spcBef>
                <a:spcAft>
                  <a:spcPct val="0"/>
                </a:spcAft>
              </a:pPr>
              <a:t>9</a:t>
            </a:fld>
            <a:endParaRPr lang="en-US" altLang="zh-CN"/>
          </a:p>
        </p:txBody>
      </p:sp>
    </p:spTree>
    <p:extLst>
      <p:ext uri="{BB962C8B-B14F-4D97-AF65-F5344CB8AC3E}">
        <p14:creationId xmlns:p14="http://schemas.microsoft.com/office/powerpoint/2010/main" val="18124447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幻灯片图像占位符 1"/>
          <p:cNvSpPr>
            <a:spLocks noGrp="1" noRot="1" noChangeAspect="1"/>
          </p:cNvSpPr>
          <p:nvPr>
            <p:ph type="sldImg"/>
          </p:nvPr>
        </p:nvSpPr>
        <p:spPr bwMode="auto">
          <a:noFill/>
          <a:ln>
            <a:solidFill>
              <a:srgbClr val="000000"/>
            </a:solidFill>
            <a:miter lim="800000"/>
            <a:headEnd/>
            <a:tailEnd/>
          </a:ln>
        </p:spPr>
      </p:sp>
      <p:sp>
        <p:nvSpPr>
          <p:cNvPr id="8192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192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4ECA8D43-EB96-40D7-B85D-6D9923C3436F}" type="slidenum">
              <a:rPr lang="zh-CN" altLang="en-US"/>
              <a:pPr defTabSz="1087438" fontAlgn="base">
                <a:spcBef>
                  <a:spcPct val="0"/>
                </a:spcBef>
                <a:spcAft>
                  <a:spcPct val="0"/>
                </a:spcAft>
              </a:pPr>
              <a:t>37</a:t>
            </a:fld>
            <a:endParaRPr lang="en-US" altLang="zh-CN"/>
          </a:p>
        </p:txBody>
      </p:sp>
    </p:spTree>
    <p:extLst>
      <p:ext uri="{BB962C8B-B14F-4D97-AF65-F5344CB8AC3E}">
        <p14:creationId xmlns:p14="http://schemas.microsoft.com/office/powerpoint/2010/main" val="26462887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p:cNvSpPr>
          <p:nvPr>
            <p:ph type="sldImg"/>
          </p:nvPr>
        </p:nvSpPr>
        <p:spPr bwMode="auto">
          <a:noFill/>
          <a:ln>
            <a:solidFill>
              <a:srgbClr val="000000"/>
            </a:solidFill>
            <a:miter lim="800000"/>
            <a:headEnd/>
            <a:tailEnd/>
          </a:ln>
        </p:spPr>
      </p:sp>
      <p:sp>
        <p:nvSpPr>
          <p:cNvPr id="2765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2765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7BA08EC0-CA27-4675-A5B8-EC06C5C185B1}" type="slidenum">
              <a:rPr lang="zh-CN" altLang="en-US"/>
              <a:pPr defTabSz="1087438" fontAlgn="base">
                <a:spcBef>
                  <a:spcPct val="0"/>
                </a:spcBef>
                <a:spcAft>
                  <a:spcPct val="0"/>
                </a:spcAft>
              </a:pPr>
              <a:t>10</a:t>
            </a:fld>
            <a:endParaRPr lang="en-US" altLang="zh-CN"/>
          </a:p>
        </p:txBody>
      </p:sp>
    </p:spTree>
    <p:extLst>
      <p:ext uri="{BB962C8B-B14F-4D97-AF65-F5344CB8AC3E}">
        <p14:creationId xmlns:p14="http://schemas.microsoft.com/office/powerpoint/2010/main" val="184821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p:cNvSpPr>
          <p:nvPr>
            <p:ph type="sldImg"/>
          </p:nvPr>
        </p:nvSpPr>
        <p:spPr bwMode="auto">
          <a:noFill/>
          <a:ln>
            <a:solidFill>
              <a:srgbClr val="000000"/>
            </a:solidFill>
            <a:miter lim="800000"/>
            <a:headEnd/>
            <a:tailEnd/>
          </a:ln>
        </p:spPr>
      </p:sp>
      <p:sp>
        <p:nvSpPr>
          <p:cNvPr id="2969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2969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D7E1AF44-DF44-41B7-B8EB-F3CF8DEF643D}" type="slidenum">
              <a:rPr lang="zh-CN" altLang="en-US"/>
              <a:pPr defTabSz="1087438" fontAlgn="base">
                <a:spcBef>
                  <a:spcPct val="0"/>
                </a:spcBef>
                <a:spcAft>
                  <a:spcPct val="0"/>
                </a:spcAft>
              </a:pPr>
              <a:t>11</a:t>
            </a:fld>
            <a:endParaRPr lang="en-US" altLang="zh-CN"/>
          </a:p>
        </p:txBody>
      </p:sp>
    </p:spTree>
    <p:extLst>
      <p:ext uri="{BB962C8B-B14F-4D97-AF65-F5344CB8AC3E}">
        <p14:creationId xmlns:p14="http://schemas.microsoft.com/office/powerpoint/2010/main" val="1823242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p:cNvSpPr>
          <p:nvPr>
            <p:ph type="sldImg"/>
          </p:nvPr>
        </p:nvSpPr>
        <p:spPr bwMode="auto">
          <a:noFill/>
          <a:ln>
            <a:solidFill>
              <a:srgbClr val="000000"/>
            </a:solidFill>
            <a:miter lim="800000"/>
            <a:headEnd/>
            <a:tailEnd/>
          </a:ln>
        </p:spPr>
      </p:sp>
      <p:sp>
        <p:nvSpPr>
          <p:cNvPr id="3174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3174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99DAAB7F-28CE-48A5-A3D5-A05A5C0C9695}" type="slidenum">
              <a:rPr lang="zh-CN" altLang="en-US"/>
              <a:pPr defTabSz="1087438" fontAlgn="base">
                <a:spcBef>
                  <a:spcPct val="0"/>
                </a:spcBef>
                <a:spcAft>
                  <a:spcPct val="0"/>
                </a:spcAft>
              </a:pPr>
              <a:t>12</a:t>
            </a:fld>
            <a:endParaRPr lang="en-US" altLang="zh-CN"/>
          </a:p>
        </p:txBody>
      </p:sp>
    </p:spTree>
    <p:extLst>
      <p:ext uri="{BB962C8B-B14F-4D97-AF65-F5344CB8AC3E}">
        <p14:creationId xmlns:p14="http://schemas.microsoft.com/office/powerpoint/2010/main" val="40814869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幻灯片图像占位符 1"/>
          <p:cNvSpPr>
            <a:spLocks noGrp="1" noRot="1" noChangeAspect="1"/>
          </p:cNvSpPr>
          <p:nvPr>
            <p:ph type="sldImg"/>
          </p:nvPr>
        </p:nvSpPr>
        <p:spPr bwMode="auto">
          <a:noFill/>
          <a:ln>
            <a:solidFill>
              <a:srgbClr val="000000"/>
            </a:solidFill>
            <a:miter lim="800000"/>
            <a:headEnd/>
            <a:tailEnd/>
          </a:ln>
        </p:spPr>
      </p:sp>
      <p:sp>
        <p:nvSpPr>
          <p:cNvPr id="3379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3379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8E2B555D-D2D1-4D99-8080-1D9E3E0FD588}" type="slidenum">
              <a:rPr lang="zh-CN" altLang="en-US"/>
              <a:pPr defTabSz="1087438" fontAlgn="base">
                <a:spcBef>
                  <a:spcPct val="0"/>
                </a:spcBef>
                <a:spcAft>
                  <a:spcPct val="0"/>
                </a:spcAft>
              </a:pPr>
              <a:t>13</a:t>
            </a:fld>
            <a:endParaRPr lang="en-US" altLang="zh-CN"/>
          </a:p>
        </p:txBody>
      </p:sp>
    </p:spTree>
    <p:extLst>
      <p:ext uri="{BB962C8B-B14F-4D97-AF65-F5344CB8AC3E}">
        <p14:creationId xmlns:p14="http://schemas.microsoft.com/office/powerpoint/2010/main" val="12868589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幻灯片图像占位符 1"/>
          <p:cNvSpPr>
            <a:spLocks noGrp="1" noRot="1" noChangeAspect="1"/>
          </p:cNvSpPr>
          <p:nvPr>
            <p:ph type="sldImg"/>
          </p:nvPr>
        </p:nvSpPr>
        <p:spPr bwMode="auto">
          <a:noFill/>
          <a:ln>
            <a:solidFill>
              <a:srgbClr val="000000"/>
            </a:solidFill>
            <a:miter lim="800000"/>
            <a:headEnd/>
            <a:tailEnd/>
          </a:ln>
        </p:spPr>
      </p:sp>
      <p:sp>
        <p:nvSpPr>
          <p:cNvPr id="3686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3686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24B933A4-DEC4-411A-A4B0-65A0D1975DAE}" type="slidenum">
              <a:rPr lang="zh-CN" altLang="en-US"/>
              <a:pPr defTabSz="1087438" fontAlgn="base">
                <a:spcBef>
                  <a:spcPct val="0"/>
                </a:spcBef>
                <a:spcAft>
                  <a:spcPct val="0"/>
                </a:spcAft>
              </a:pPr>
              <a:t>15</a:t>
            </a:fld>
            <a:endParaRPr lang="en-US" altLang="zh-CN"/>
          </a:p>
        </p:txBody>
      </p:sp>
    </p:spTree>
    <p:extLst>
      <p:ext uri="{BB962C8B-B14F-4D97-AF65-F5344CB8AC3E}">
        <p14:creationId xmlns:p14="http://schemas.microsoft.com/office/powerpoint/2010/main" val="1380887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p:cNvSpPr>
          <p:nvPr>
            <p:ph type="sldImg"/>
          </p:nvPr>
        </p:nvSpPr>
        <p:spPr bwMode="auto">
          <a:noFill/>
          <a:ln>
            <a:solidFill>
              <a:srgbClr val="000000"/>
            </a:solidFill>
            <a:miter lim="800000"/>
            <a:headEnd/>
            <a:tailEnd/>
          </a:ln>
        </p:spPr>
      </p:sp>
      <p:sp>
        <p:nvSpPr>
          <p:cNvPr id="3891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3891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087438" fontAlgn="base">
              <a:spcBef>
                <a:spcPct val="0"/>
              </a:spcBef>
              <a:spcAft>
                <a:spcPct val="0"/>
              </a:spcAft>
            </a:pPr>
            <a:fld id="{85C8E271-166A-4B57-AB93-BC46C9909B3C}" type="slidenum">
              <a:rPr lang="zh-CN" altLang="en-US"/>
              <a:pPr defTabSz="1087438" fontAlgn="base">
                <a:spcBef>
                  <a:spcPct val="0"/>
                </a:spcBef>
                <a:spcAft>
                  <a:spcPct val="0"/>
                </a:spcAft>
              </a:pPr>
              <a:t>16</a:t>
            </a:fld>
            <a:endParaRPr lang="en-US" altLang="zh-CN"/>
          </a:p>
        </p:txBody>
      </p:sp>
    </p:spTree>
    <p:extLst>
      <p:ext uri="{BB962C8B-B14F-4D97-AF65-F5344CB8AC3E}">
        <p14:creationId xmlns:p14="http://schemas.microsoft.com/office/powerpoint/2010/main" val="735614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231426" name="Group 2"/>
          <p:cNvGrpSpPr>
            <a:grpSpLocks/>
          </p:cNvGrpSpPr>
          <p:nvPr/>
        </p:nvGrpSpPr>
        <p:grpSpPr bwMode="auto">
          <a:xfrm>
            <a:off x="2778125" y="296863"/>
            <a:ext cx="9096375" cy="5354637"/>
            <a:chOff x="1313" y="187"/>
            <a:chExt cx="4298" cy="3372"/>
          </a:xfrm>
        </p:grpSpPr>
        <p:grpSp>
          <p:nvGrpSpPr>
            <p:cNvPr id="231427" name="Group 3"/>
            <p:cNvGrpSpPr>
              <a:grpSpLocks/>
            </p:cNvGrpSpPr>
            <p:nvPr/>
          </p:nvGrpSpPr>
          <p:grpSpPr bwMode="auto">
            <a:xfrm>
              <a:off x="2194" y="601"/>
              <a:ext cx="596" cy="447"/>
              <a:chOff x="0" y="0"/>
              <a:chExt cx="768" cy="576"/>
            </a:xfrm>
          </p:grpSpPr>
          <p:sp>
            <p:nvSpPr>
              <p:cNvPr id="231428" name="Oval 4"/>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zh-CN" altLang="en-US"/>
              </a:p>
            </p:txBody>
          </p:sp>
          <p:sp>
            <p:nvSpPr>
              <p:cNvPr id="231429" name="Oval 5"/>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zh-CN" altLang="en-US"/>
              </a:p>
            </p:txBody>
          </p:sp>
        </p:grpSp>
        <p:grpSp>
          <p:nvGrpSpPr>
            <p:cNvPr id="231430" name="Group 6"/>
            <p:cNvGrpSpPr>
              <a:grpSpLocks/>
            </p:cNvGrpSpPr>
            <p:nvPr/>
          </p:nvGrpSpPr>
          <p:grpSpPr bwMode="auto">
            <a:xfrm>
              <a:off x="1313" y="187"/>
              <a:ext cx="4298" cy="3372"/>
              <a:chOff x="0" y="0"/>
              <a:chExt cx="5533" cy="4341"/>
            </a:xfrm>
          </p:grpSpPr>
          <p:grpSp>
            <p:nvGrpSpPr>
              <p:cNvPr id="231431" name="Group 7"/>
              <p:cNvGrpSpPr>
                <a:grpSpLocks/>
              </p:cNvGrpSpPr>
              <p:nvPr/>
            </p:nvGrpSpPr>
            <p:grpSpPr bwMode="auto">
              <a:xfrm>
                <a:off x="0" y="0"/>
                <a:ext cx="5470" cy="4341"/>
                <a:chOff x="0" y="0"/>
                <a:chExt cx="5470" cy="4341"/>
              </a:xfrm>
            </p:grpSpPr>
            <p:grpSp>
              <p:nvGrpSpPr>
                <p:cNvPr id="231432" name="Group 8"/>
                <p:cNvGrpSpPr>
                  <a:grpSpLocks/>
                </p:cNvGrpSpPr>
                <p:nvPr/>
              </p:nvGrpSpPr>
              <p:grpSpPr bwMode="auto">
                <a:xfrm>
                  <a:off x="1339" y="786"/>
                  <a:ext cx="2919" cy="2151"/>
                  <a:chOff x="1265" y="814"/>
                  <a:chExt cx="2919" cy="2151"/>
                </a:xfrm>
              </p:grpSpPr>
              <p:sp>
                <p:nvSpPr>
                  <p:cNvPr id="231433" name="Oval 9"/>
                  <p:cNvSpPr>
                    <a:spLocks noChangeArrowheads="1"/>
                  </p:cNvSpPr>
                  <p:nvPr/>
                </p:nvSpPr>
                <p:spPr bwMode="hidden">
                  <a:xfrm>
                    <a:off x="1265" y="814"/>
                    <a:ext cx="2919" cy="2151"/>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zh-CN" altLang="en-US"/>
                  </a:p>
                </p:txBody>
              </p:sp>
              <p:sp>
                <p:nvSpPr>
                  <p:cNvPr id="231434" name="Oval 10"/>
                  <p:cNvSpPr>
                    <a:spLocks noChangeArrowheads="1"/>
                  </p:cNvSpPr>
                  <p:nvPr/>
                </p:nvSpPr>
                <p:spPr bwMode="hidden">
                  <a:xfrm>
                    <a:off x="2380" y="1601"/>
                    <a:ext cx="579" cy="406"/>
                  </a:xfrm>
                  <a:prstGeom prst="ellipse">
                    <a:avLst/>
                  </a:prstGeom>
                  <a:gradFill rotWithShape="0">
                    <a:gsLst>
                      <a:gs pos="0">
                        <a:schemeClr val="accent2"/>
                      </a:gs>
                      <a:gs pos="100000">
                        <a:schemeClr val="bg2"/>
                      </a:gs>
                    </a:gsLst>
                    <a:path path="shape">
                      <a:fillToRect l="50000" t="50000" r="50000" b="50000"/>
                    </a:path>
                  </a:gradFill>
                  <a:ln w="9525">
                    <a:noFill/>
                    <a:round/>
                    <a:headEnd/>
                    <a:tailEnd/>
                  </a:ln>
                  <a:effectLst/>
                </p:spPr>
                <p:txBody>
                  <a:bodyPr wrap="none" anchor="ctr"/>
                  <a:lstStyle/>
                  <a:p>
                    <a:endParaRPr lang="zh-CN" altLang="en-US"/>
                  </a:p>
                </p:txBody>
              </p:sp>
            </p:grpSp>
            <p:grpSp>
              <p:nvGrpSpPr>
                <p:cNvPr id="231435" name="Group 11"/>
                <p:cNvGrpSpPr>
                  <a:grpSpLocks/>
                </p:cNvGrpSpPr>
                <p:nvPr/>
              </p:nvGrpSpPr>
              <p:grpSpPr bwMode="auto">
                <a:xfrm>
                  <a:off x="0" y="0"/>
                  <a:ext cx="5470" cy="4341"/>
                  <a:chOff x="0" y="0"/>
                  <a:chExt cx="5470" cy="4341"/>
                </a:xfrm>
              </p:grpSpPr>
              <p:grpSp>
                <p:nvGrpSpPr>
                  <p:cNvPr id="231436" name="Group 12"/>
                  <p:cNvGrpSpPr>
                    <a:grpSpLocks/>
                  </p:cNvGrpSpPr>
                  <p:nvPr/>
                </p:nvGrpSpPr>
                <p:grpSpPr bwMode="auto">
                  <a:xfrm>
                    <a:off x="3545" y="1502"/>
                    <a:ext cx="1258" cy="2327"/>
                    <a:chOff x="3471" y="1530"/>
                    <a:chExt cx="1258" cy="2327"/>
                  </a:xfrm>
                </p:grpSpPr>
                <p:sp>
                  <p:nvSpPr>
                    <p:cNvPr id="231437" name="Freeform 13"/>
                    <p:cNvSpPr>
                      <a:spLocks/>
                    </p:cNvSpPr>
                    <p:nvPr/>
                  </p:nvSpPr>
                  <p:spPr bwMode="hidden">
                    <a:xfrm rot="2711884">
                      <a:off x="2765" y="2236"/>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zh-CN" altLang="en-US"/>
                    </a:p>
                  </p:txBody>
                </p:sp>
                <p:sp>
                  <p:nvSpPr>
                    <p:cNvPr id="231438" name="Freeform 14"/>
                    <p:cNvSpPr>
                      <a:spLocks/>
                    </p:cNvSpPr>
                    <p:nvPr/>
                  </p:nvSpPr>
                  <p:spPr bwMode="hidden">
                    <a:xfrm rot="2711884">
                      <a:off x="4021" y="3150"/>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1439" name="Group 15"/>
                  <p:cNvGrpSpPr>
                    <a:grpSpLocks/>
                  </p:cNvGrpSpPr>
                  <p:nvPr/>
                </p:nvGrpSpPr>
                <p:grpSpPr bwMode="auto">
                  <a:xfrm>
                    <a:off x="2938" y="1991"/>
                    <a:ext cx="2463" cy="1332"/>
                    <a:chOff x="2864" y="2019"/>
                    <a:chExt cx="2463" cy="1332"/>
                  </a:xfrm>
                </p:grpSpPr>
                <p:sp>
                  <p:nvSpPr>
                    <p:cNvPr id="231440" name="Freeform 16"/>
                    <p:cNvSpPr>
                      <a:spLocks/>
                    </p:cNvSpPr>
                    <p:nvPr/>
                  </p:nvSpPr>
                  <p:spPr bwMode="hidden">
                    <a:xfrm rot="2104081">
                      <a:off x="2864" y="2019"/>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41" name="Freeform 17"/>
                    <p:cNvSpPr>
                      <a:spLocks/>
                    </p:cNvSpPr>
                    <p:nvPr/>
                  </p:nvSpPr>
                  <p:spPr bwMode="hidden">
                    <a:xfrm rot="2104081">
                      <a:off x="4353" y="2806"/>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1442" name="Group 18"/>
                  <p:cNvGrpSpPr>
                    <a:grpSpLocks/>
                  </p:cNvGrpSpPr>
                  <p:nvPr/>
                </p:nvGrpSpPr>
                <p:grpSpPr bwMode="auto">
                  <a:xfrm>
                    <a:off x="2971" y="1804"/>
                    <a:ext cx="2477" cy="1064"/>
                    <a:chOff x="2897" y="1832"/>
                    <a:chExt cx="2477" cy="1064"/>
                  </a:xfrm>
                </p:grpSpPr>
                <p:sp>
                  <p:nvSpPr>
                    <p:cNvPr id="231443" name="Freeform 19"/>
                    <p:cNvSpPr>
                      <a:spLocks/>
                    </p:cNvSpPr>
                    <p:nvPr/>
                  </p:nvSpPr>
                  <p:spPr bwMode="hidden">
                    <a:xfrm rot="1582915">
                      <a:off x="2897" y="1832"/>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44" name="Freeform 20"/>
                    <p:cNvSpPr>
                      <a:spLocks/>
                    </p:cNvSpPr>
                    <p:nvPr/>
                  </p:nvSpPr>
                  <p:spPr bwMode="hidden">
                    <a:xfrm rot="1582915">
                      <a:off x="4442" y="2420"/>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1445" name="Group 21"/>
                  <p:cNvGrpSpPr>
                    <a:grpSpLocks/>
                  </p:cNvGrpSpPr>
                  <p:nvPr/>
                </p:nvGrpSpPr>
                <p:grpSpPr bwMode="auto">
                  <a:xfrm>
                    <a:off x="2998" y="1608"/>
                    <a:ext cx="2472" cy="927"/>
                    <a:chOff x="2924" y="1636"/>
                    <a:chExt cx="2472" cy="927"/>
                  </a:xfrm>
                </p:grpSpPr>
                <p:sp>
                  <p:nvSpPr>
                    <p:cNvPr id="231446" name="Freeform 22"/>
                    <p:cNvSpPr>
                      <a:spLocks/>
                    </p:cNvSpPr>
                    <p:nvPr/>
                  </p:nvSpPr>
                  <p:spPr bwMode="hidden">
                    <a:xfrm rot="1080363">
                      <a:off x="2924" y="1636"/>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47" name="Freeform 23"/>
                    <p:cNvSpPr>
                      <a:spLocks/>
                    </p:cNvSpPr>
                    <p:nvPr/>
                  </p:nvSpPr>
                  <p:spPr bwMode="hidden">
                    <a:xfrm rot="1080363">
                      <a:off x="4495" y="2037"/>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1448" name="Group 24"/>
                  <p:cNvGrpSpPr>
                    <a:grpSpLocks/>
                  </p:cNvGrpSpPr>
                  <p:nvPr/>
                </p:nvGrpSpPr>
                <p:grpSpPr bwMode="auto">
                  <a:xfrm>
                    <a:off x="3032" y="1386"/>
                    <a:ext cx="2342" cy="657"/>
                    <a:chOff x="2958" y="1414"/>
                    <a:chExt cx="2342" cy="657"/>
                  </a:xfrm>
                </p:grpSpPr>
                <p:sp>
                  <p:nvSpPr>
                    <p:cNvPr id="231449" name="Freeform 25"/>
                    <p:cNvSpPr>
                      <a:spLocks/>
                    </p:cNvSpPr>
                    <p:nvPr/>
                  </p:nvSpPr>
                  <p:spPr bwMode="hidden">
                    <a:xfrm rot="463793">
                      <a:off x="2958" y="1414"/>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50" name="Freeform 26"/>
                    <p:cNvSpPr>
                      <a:spLocks/>
                    </p:cNvSpPr>
                    <p:nvPr/>
                  </p:nvSpPr>
                  <p:spPr bwMode="hidden">
                    <a:xfrm rot="463793">
                      <a:off x="4470" y="1582"/>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1451" name="Group 27"/>
                  <p:cNvGrpSpPr>
                    <a:grpSpLocks/>
                  </p:cNvGrpSpPr>
                  <p:nvPr/>
                </p:nvGrpSpPr>
                <p:grpSpPr bwMode="auto">
                  <a:xfrm>
                    <a:off x="3057" y="1241"/>
                    <a:ext cx="2150" cy="343"/>
                    <a:chOff x="2983" y="1269"/>
                    <a:chExt cx="2150" cy="343"/>
                  </a:xfrm>
                </p:grpSpPr>
                <p:sp>
                  <p:nvSpPr>
                    <p:cNvPr id="231452" name="Freeform 28"/>
                    <p:cNvSpPr>
                      <a:spLocks/>
                    </p:cNvSpPr>
                    <p:nvPr/>
                  </p:nvSpPr>
                  <p:spPr bwMode="hidden">
                    <a:xfrm rot="-84182">
                      <a:off x="2983" y="1289"/>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53" name="Freeform 29"/>
                    <p:cNvSpPr>
                      <a:spLocks/>
                    </p:cNvSpPr>
                    <p:nvPr/>
                  </p:nvSpPr>
                  <p:spPr bwMode="hidden">
                    <a:xfrm rot="-84182">
                      <a:off x="4379" y="1269"/>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1454" name="Group 30"/>
                  <p:cNvGrpSpPr>
                    <a:grpSpLocks/>
                  </p:cNvGrpSpPr>
                  <p:nvPr/>
                </p:nvGrpSpPr>
                <p:grpSpPr bwMode="auto">
                  <a:xfrm>
                    <a:off x="3012" y="889"/>
                    <a:ext cx="1879" cy="427"/>
                    <a:chOff x="2938" y="917"/>
                    <a:chExt cx="1879" cy="427"/>
                  </a:xfrm>
                </p:grpSpPr>
                <p:sp>
                  <p:nvSpPr>
                    <p:cNvPr id="231455" name="Freeform 31"/>
                    <p:cNvSpPr>
                      <a:spLocks/>
                    </p:cNvSpPr>
                    <p:nvPr/>
                  </p:nvSpPr>
                  <p:spPr bwMode="hidden">
                    <a:xfrm rot="-802576">
                      <a:off x="2938" y="1129"/>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56" name="Freeform 32"/>
                    <p:cNvSpPr>
                      <a:spLocks/>
                    </p:cNvSpPr>
                    <p:nvPr/>
                  </p:nvSpPr>
                  <p:spPr bwMode="hidden">
                    <a:xfrm rot="-802576">
                      <a:off x="4155" y="917"/>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1457" name="Group 33"/>
                  <p:cNvGrpSpPr>
                    <a:grpSpLocks/>
                  </p:cNvGrpSpPr>
                  <p:nvPr/>
                </p:nvGrpSpPr>
                <p:grpSpPr bwMode="auto">
                  <a:xfrm>
                    <a:off x="711" y="1625"/>
                    <a:ext cx="1257" cy="2326"/>
                    <a:chOff x="637" y="1653"/>
                    <a:chExt cx="1257" cy="2326"/>
                  </a:xfrm>
                </p:grpSpPr>
                <p:sp>
                  <p:nvSpPr>
                    <p:cNvPr id="231458" name="Freeform 34"/>
                    <p:cNvSpPr>
                      <a:spLocks/>
                    </p:cNvSpPr>
                    <p:nvPr/>
                  </p:nvSpPr>
                  <p:spPr bwMode="hidden">
                    <a:xfrm rot="18888116" flipH="1">
                      <a:off x="876" y="2359"/>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59" name="Freeform 35"/>
                    <p:cNvSpPr>
                      <a:spLocks/>
                    </p:cNvSpPr>
                    <p:nvPr/>
                  </p:nvSpPr>
                  <p:spPr bwMode="hidden">
                    <a:xfrm rot="18888116" flipH="1">
                      <a:off x="419" y="327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1460" name="Group 36"/>
                  <p:cNvGrpSpPr>
                    <a:grpSpLocks/>
                  </p:cNvGrpSpPr>
                  <p:nvPr/>
                </p:nvGrpSpPr>
                <p:grpSpPr bwMode="auto">
                  <a:xfrm>
                    <a:off x="69" y="2168"/>
                    <a:ext cx="2463" cy="1332"/>
                    <a:chOff x="-5" y="2196"/>
                    <a:chExt cx="2463" cy="1332"/>
                  </a:xfrm>
                </p:grpSpPr>
                <p:sp>
                  <p:nvSpPr>
                    <p:cNvPr id="231461" name="Freeform 37"/>
                    <p:cNvSpPr>
                      <a:spLocks/>
                    </p:cNvSpPr>
                    <p:nvPr/>
                  </p:nvSpPr>
                  <p:spPr bwMode="hidden">
                    <a:xfrm rot="19495919" flipH="1">
                      <a:off x="644" y="2196"/>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62" name="Freeform 38"/>
                    <p:cNvSpPr>
                      <a:spLocks/>
                    </p:cNvSpPr>
                    <p:nvPr/>
                  </p:nvSpPr>
                  <p:spPr bwMode="hidden">
                    <a:xfrm rot="19495919" flipH="1">
                      <a:off x="-5" y="2983"/>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1463" name="Group 39"/>
                  <p:cNvGrpSpPr>
                    <a:grpSpLocks/>
                  </p:cNvGrpSpPr>
                  <p:nvPr/>
                </p:nvGrpSpPr>
                <p:grpSpPr bwMode="auto">
                  <a:xfrm>
                    <a:off x="22" y="1981"/>
                    <a:ext cx="2477" cy="1064"/>
                    <a:chOff x="-52" y="2009"/>
                    <a:chExt cx="2477" cy="1064"/>
                  </a:xfrm>
                </p:grpSpPr>
                <p:sp>
                  <p:nvSpPr>
                    <p:cNvPr id="231464" name="Freeform 40"/>
                    <p:cNvSpPr>
                      <a:spLocks/>
                    </p:cNvSpPr>
                    <p:nvPr/>
                  </p:nvSpPr>
                  <p:spPr bwMode="hidden">
                    <a:xfrm rot="20017085" flipH="1">
                      <a:off x="689" y="2009"/>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65" name="Freeform 41"/>
                    <p:cNvSpPr>
                      <a:spLocks/>
                    </p:cNvSpPr>
                    <p:nvPr/>
                  </p:nvSpPr>
                  <p:spPr bwMode="hidden">
                    <a:xfrm rot="20017085" flipH="1">
                      <a:off x="-52" y="2597"/>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1466" name="Group 42"/>
                  <p:cNvGrpSpPr>
                    <a:grpSpLocks/>
                  </p:cNvGrpSpPr>
                  <p:nvPr/>
                </p:nvGrpSpPr>
                <p:grpSpPr bwMode="auto">
                  <a:xfrm>
                    <a:off x="0" y="1785"/>
                    <a:ext cx="2472" cy="927"/>
                    <a:chOff x="-74" y="1813"/>
                    <a:chExt cx="2472" cy="927"/>
                  </a:xfrm>
                </p:grpSpPr>
                <p:sp>
                  <p:nvSpPr>
                    <p:cNvPr id="231467" name="Freeform 43"/>
                    <p:cNvSpPr>
                      <a:spLocks/>
                    </p:cNvSpPr>
                    <p:nvPr/>
                  </p:nvSpPr>
                  <p:spPr bwMode="hidden">
                    <a:xfrm rot="20519637" flipH="1">
                      <a:off x="721" y="1813"/>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68" name="Freeform 44"/>
                    <p:cNvSpPr>
                      <a:spLocks/>
                    </p:cNvSpPr>
                    <p:nvPr/>
                  </p:nvSpPr>
                  <p:spPr bwMode="hidden">
                    <a:xfrm rot="20519637" flipH="1">
                      <a:off x="-74" y="2214"/>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1469" name="Group 45"/>
                  <p:cNvGrpSpPr>
                    <a:grpSpLocks/>
                  </p:cNvGrpSpPr>
                  <p:nvPr/>
                </p:nvGrpSpPr>
                <p:grpSpPr bwMode="auto">
                  <a:xfrm>
                    <a:off x="96" y="1563"/>
                    <a:ext cx="2342" cy="657"/>
                    <a:chOff x="22" y="1591"/>
                    <a:chExt cx="2342" cy="657"/>
                  </a:xfrm>
                </p:grpSpPr>
                <p:sp>
                  <p:nvSpPr>
                    <p:cNvPr id="231470" name="Freeform 46"/>
                    <p:cNvSpPr>
                      <a:spLocks/>
                    </p:cNvSpPr>
                    <p:nvPr/>
                  </p:nvSpPr>
                  <p:spPr bwMode="hidden">
                    <a:xfrm rot="21136207" flipH="1">
                      <a:off x="819" y="1591"/>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71" name="Freeform 47"/>
                    <p:cNvSpPr>
                      <a:spLocks/>
                    </p:cNvSpPr>
                    <p:nvPr/>
                  </p:nvSpPr>
                  <p:spPr bwMode="hidden">
                    <a:xfrm rot="21136207" flipH="1">
                      <a:off x="22" y="1759"/>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1472" name="Group 48"/>
                  <p:cNvGrpSpPr>
                    <a:grpSpLocks/>
                  </p:cNvGrpSpPr>
                  <p:nvPr/>
                </p:nvGrpSpPr>
                <p:grpSpPr bwMode="auto">
                  <a:xfrm>
                    <a:off x="263" y="1418"/>
                    <a:ext cx="2150" cy="343"/>
                    <a:chOff x="189" y="1446"/>
                    <a:chExt cx="2150" cy="343"/>
                  </a:xfrm>
                </p:grpSpPr>
                <p:sp>
                  <p:nvSpPr>
                    <p:cNvPr id="231473" name="Freeform 49"/>
                    <p:cNvSpPr>
                      <a:spLocks/>
                    </p:cNvSpPr>
                    <p:nvPr/>
                  </p:nvSpPr>
                  <p:spPr bwMode="hidden">
                    <a:xfrm rot="84182" flipH="1">
                      <a:off x="935" y="1466"/>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74" name="Freeform 50"/>
                    <p:cNvSpPr>
                      <a:spLocks/>
                    </p:cNvSpPr>
                    <p:nvPr/>
                  </p:nvSpPr>
                  <p:spPr bwMode="hidden">
                    <a:xfrm rot="84182" flipH="1">
                      <a:off x="189" y="1446"/>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1475" name="Group 51"/>
                  <p:cNvGrpSpPr>
                    <a:grpSpLocks/>
                  </p:cNvGrpSpPr>
                  <p:nvPr/>
                </p:nvGrpSpPr>
                <p:grpSpPr bwMode="auto">
                  <a:xfrm>
                    <a:off x="579" y="1066"/>
                    <a:ext cx="1879" cy="427"/>
                    <a:chOff x="505" y="1094"/>
                    <a:chExt cx="1879" cy="427"/>
                  </a:xfrm>
                </p:grpSpPr>
                <p:sp>
                  <p:nvSpPr>
                    <p:cNvPr id="231476" name="Freeform 52"/>
                    <p:cNvSpPr>
                      <a:spLocks/>
                    </p:cNvSpPr>
                    <p:nvPr/>
                  </p:nvSpPr>
                  <p:spPr bwMode="hidden">
                    <a:xfrm rot="802576" flipH="1">
                      <a:off x="1151" y="1306"/>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77" name="Freeform 53"/>
                    <p:cNvSpPr>
                      <a:spLocks/>
                    </p:cNvSpPr>
                    <p:nvPr/>
                  </p:nvSpPr>
                  <p:spPr bwMode="hidden">
                    <a:xfrm rot="802576" flipH="1">
                      <a:off x="505" y="1094"/>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zh-CN" altLang="en-US"/>
                    </a:p>
                  </p:txBody>
                </p:sp>
              </p:grpSp>
              <p:grpSp>
                <p:nvGrpSpPr>
                  <p:cNvPr id="231478" name="Group 54"/>
                  <p:cNvGrpSpPr>
                    <a:grpSpLocks/>
                  </p:cNvGrpSpPr>
                  <p:nvPr/>
                </p:nvGrpSpPr>
                <p:grpSpPr bwMode="auto">
                  <a:xfrm>
                    <a:off x="690" y="871"/>
                    <a:ext cx="1850" cy="554"/>
                    <a:chOff x="616" y="899"/>
                    <a:chExt cx="1850" cy="554"/>
                  </a:xfrm>
                </p:grpSpPr>
                <p:sp>
                  <p:nvSpPr>
                    <p:cNvPr id="231479" name="Freeform 55"/>
                    <p:cNvSpPr>
                      <a:spLocks/>
                    </p:cNvSpPr>
                    <p:nvPr/>
                  </p:nvSpPr>
                  <p:spPr bwMode="hidden">
                    <a:xfrm rot="1277471" flipH="1">
                      <a:off x="1233" y="1238"/>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80" name="Freeform 56"/>
                    <p:cNvSpPr>
                      <a:spLocks/>
                    </p:cNvSpPr>
                    <p:nvPr/>
                  </p:nvSpPr>
                  <p:spPr bwMode="hidden">
                    <a:xfrm rot="1277471" flipH="1">
                      <a:off x="616" y="899"/>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zh-CN" altLang="en-US"/>
                    </a:p>
                  </p:txBody>
                </p:sp>
              </p:grpSp>
              <p:grpSp>
                <p:nvGrpSpPr>
                  <p:cNvPr id="231481" name="Group 57"/>
                  <p:cNvGrpSpPr>
                    <a:grpSpLocks/>
                  </p:cNvGrpSpPr>
                  <p:nvPr/>
                </p:nvGrpSpPr>
                <p:grpSpPr bwMode="auto">
                  <a:xfrm>
                    <a:off x="911" y="589"/>
                    <a:ext cx="1767" cy="743"/>
                    <a:chOff x="911" y="589"/>
                    <a:chExt cx="1767" cy="743"/>
                  </a:xfrm>
                </p:grpSpPr>
                <p:sp>
                  <p:nvSpPr>
                    <p:cNvPr id="231482" name="Freeform 58"/>
                    <p:cNvSpPr>
                      <a:spLocks/>
                    </p:cNvSpPr>
                    <p:nvPr/>
                  </p:nvSpPr>
                  <p:spPr bwMode="hidden">
                    <a:xfrm rot="2028410" flipH="1">
                      <a:off x="1445" y="111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83" name="Freeform 59"/>
                    <p:cNvSpPr>
                      <a:spLocks/>
                    </p:cNvSpPr>
                    <p:nvPr/>
                  </p:nvSpPr>
                  <p:spPr bwMode="hidden">
                    <a:xfrm rot="2028410" flipH="1">
                      <a:off x="911" y="589"/>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zh-CN" altLang="en-US"/>
                    </a:p>
                  </p:txBody>
                </p:sp>
              </p:grpSp>
              <p:grpSp>
                <p:nvGrpSpPr>
                  <p:cNvPr id="231484" name="Group 60"/>
                  <p:cNvGrpSpPr>
                    <a:grpSpLocks/>
                  </p:cNvGrpSpPr>
                  <p:nvPr/>
                </p:nvGrpSpPr>
                <p:grpSpPr bwMode="auto">
                  <a:xfrm>
                    <a:off x="1120" y="300"/>
                    <a:ext cx="1693" cy="892"/>
                    <a:chOff x="1120" y="300"/>
                    <a:chExt cx="1693" cy="892"/>
                  </a:xfrm>
                </p:grpSpPr>
                <p:sp>
                  <p:nvSpPr>
                    <p:cNvPr id="231485" name="Freeform 61"/>
                    <p:cNvSpPr>
                      <a:spLocks/>
                    </p:cNvSpPr>
                    <p:nvPr/>
                  </p:nvSpPr>
                  <p:spPr bwMode="hidden">
                    <a:xfrm rot="2664424" flipH="1">
                      <a:off x="1562" y="977"/>
                      <a:ext cx="125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86" name="Freeform 62"/>
                    <p:cNvSpPr>
                      <a:spLocks/>
                    </p:cNvSpPr>
                    <p:nvPr/>
                  </p:nvSpPr>
                  <p:spPr bwMode="hidden">
                    <a:xfrm rot="2664424" flipH="1">
                      <a:off x="1120" y="300"/>
                      <a:ext cx="67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zh-CN" altLang="en-US"/>
                    </a:p>
                  </p:txBody>
                </p:sp>
              </p:grpSp>
              <p:grpSp>
                <p:nvGrpSpPr>
                  <p:cNvPr id="231487" name="Group 63"/>
                  <p:cNvGrpSpPr>
                    <a:grpSpLocks/>
                  </p:cNvGrpSpPr>
                  <p:nvPr/>
                </p:nvGrpSpPr>
                <p:grpSpPr bwMode="auto">
                  <a:xfrm>
                    <a:off x="1707" y="76"/>
                    <a:ext cx="778" cy="1512"/>
                    <a:chOff x="1633" y="104"/>
                    <a:chExt cx="778" cy="1512"/>
                  </a:xfrm>
                </p:grpSpPr>
                <p:sp>
                  <p:nvSpPr>
                    <p:cNvPr id="231488" name="Freeform 64"/>
                    <p:cNvSpPr>
                      <a:spLocks/>
                    </p:cNvSpPr>
                    <p:nvPr/>
                  </p:nvSpPr>
                  <p:spPr bwMode="hidden">
                    <a:xfrm rot="3473776" flipH="1">
                      <a:off x="1754" y="958"/>
                      <a:ext cx="1100"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89" name="Freeform 65"/>
                    <p:cNvSpPr>
                      <a:spLocks/>
                    </p:cNvSpPr>
                    <p:nvPr/>
                  </p:nvSpPr>
                  <p:spPr bwMode="hidden">
                    <a:xfrm rot="3473776" flipH="1">
                      <a:off x="1506" y="231"/>
                      <a:ext cx="591"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zh-CN" altLang="en-US"/>
                    </a:p>
                  </p:txBody>
                </p:sp>
              </p:grpSp>
              <p:grpSp>
                <p:nvGrpSpPr>
                  <p:cNvPr id="231490" name="Group 66"/>
                  <p:cNvGrpSpPr>
                    <a:grpSpLocks/>
                  </p:cNvGrpSpPr>
                  <p:nvPr/>
                </p:nvGrpSpPr>
                <p:grpSpPr bwMode="auto">
                  <a:xfrm>
                    <a:off x="2009" y="0"/>
                    <a:ext cx="634" cy="1534"/>
                    <a:chOff x="1935" y="28"/>
                    <a:chExt cx="634" cy="1534"/>
                  </a:xfrm>
                </p:grpSpPr>
                <p:sp>
                  <p:nvSpPr>
                    <p:cNvPr id="231491" name="Freeform 67"/>
                    <p:cNvSpPr>
                      <a:spLocks/>
                    </p:cNvSpPr>
                    <p:nvPr/>
                  </p:nvSpPr>
                  <p:spPr bwMode="hidden">
                    <a:xfrm rot="4126480" flipH="1">
                      <a:off x="1931" y="924"/>
                      <a:ext cx="106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92" name="Freeform 68"/>
                    <p:cNvSpPr>
                      <a:spLocks/>
                    </p:cNvSpPr>
                    <p:nvPr/>
                  </p:nvSpPr>
                  <p:spPr bwMode="hidden">
                    <a:xfrm rot="4126480" flipH="1">
                      <a:off x="1819" y="144"/>
                      <a:ext cx="570"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zh-CN" altLang="en-US"/>
                    </a:p>
                  </p:txBody>
                </p:sp>
              </p:grpSp>
              <p:grpSp>
                <p:nvGrpSpPr>
                  <p:cNvPr id="231493" name="Group 69"/>
                  <p:cNvGrpSpPr>
                    <a:grpSpLocks/>
                  </p:cNvGrpSpPr>
                  <p:nvPr/>
                </p:nvGrpSpPr>
                <p:grpSpPr bwMode="auto">
                  <a:xfrm>
                    <a:off x="2896" y="644"/>
                    <a:ext cx="1845" cy="566"/>
                    <a:chOff x="2822" y="672"/>
                    <a:chExt cx="1845" cy="566"/>
                  </a:xfrm>
                </p:grpSpPr>
                <p:sp>
                  <p:nvSpPr>
                    <p:cNvPr id="231494" name="Freeform 70"/>
                    <p:cNvSpPr>
                      <a:spLocks/>
                    </p:cNvSpPr>
                    <p:nvPr/>
                  </p:nvSpPr>
                  <p:spPr bwMode="hidden">
                    <a:xfrm rot="-1325434">
                      <a:off x="2822" y="1023"/>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95" name="Freeform 71"/>
                    <p:cNvSpPr>
                      <a:spLocks/>
                    </p:cNvSpPr>
                    <p:nvPr/>
                  </p:nvSpPr>
                  <p:spPr bwMode="hidden">
                    <a:xfrm rot="-1325434">
                      <a:off x="4005" y="672"/>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1496" name="Group 72"/>
                  <p:cNvGrpSpPr>
                    <a:grpSpLocks/>
                  </p:cNvGrpSpPr>
                  <p:nvPr/>
                </p:nvGrpSpPr>
                <p:grpSpPr bwMode="auto">
                  <a:xfrm>
                    <a:off x="2757" y="417"/>
                    <a:ext cx="1781" cy="717"/>
                    <a:chOff x="2683" y="445"/>
                    <a:chExt cx="1781" cy="717"/>
                  </a:xfrm>
                </p:grpSpPr>
                <p:sp>
                  <p:nvSpPr>
                    <p:cNvPr id="231497" name="Freeform 73"/>
                    <p:cNvSpPr>
                      <a:spLocks/>
                    </p:cNvSpPr>
                    <p:nvPr/>
                  </p:nvSpPr>
                  <p:spPr bwMode="hidden">
                    <a:xfrm rot="-1921064">
                      <a:off x="2683" y="94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498" name="Freeform 74"/>
                    <p:cNvSpPr>
                      <a:spLocks/>
                    </p:cNvSpPr>
                    <p:nvPr/>
                  </p:nvSpPr>
                  <p:spPr bwMode="hidden">
                    <a:xfrm rot="-1921064">
                      <a:off x="3802" y="445"/>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sp>
                <p:nvSpPr>
                  <p:cNvPr id="231499" name="Freeform 75"/>
                  <p:cNvSpPr>
                    <a:spLocks/>
                  </p:cNvSpPr>
                  <p:nvPr/>
                </p:nvSpPr>
                <p:spPr bwMode="hidden">
                  <a:xfrm rot="4578755" flipH="1">
                    <a:off x="2175" y="949"/>
                    <a:ext cx="1027" cy="14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a:noFill/>
                    <a:round/>
                    <a:headEnd/>
                    <a:tailEnd/>
                  </a:ln>
                  <a:effectLst/>
                </p:spPr>
                <p:txBody>
                  <a:bodyPr wrap="none" anchor="ctr"/>
                  <a:lstStyle/>
                  <a:p>
                    <a:endParaRPr lang="zh-CN" altLang="en-US"/>
                  </a:p>
                </p:txBody>
              </p:sp>
              <p:sp>
                <p:nvSpPr>
                  <p:cNvPr id="231500" name="Freeform 76"/>
                  <p:cNvSpPr>
                    <a:spLocks/>
                  </p:cNvSpPr>
                  <p:nvPr/>
                </p:nvSpPr>
                <p:spPr bwMode="hidden">
                  <a:xfrm rot="4578755" flipH="1">
                    <a:off x="2199" y="196"/>
                    <a:ext cx="552" cy="22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zh-CN" altLang="en-US"/>
                  </a:p>
                </p:txBody>
              </p:sp>
              <p:grpSp>
                <p:nvGrpSpPr>
                  <p:cNvPr id="231501" name="Group 77"/>
                  <p:cNvGrpSpPr>
                    <a:grpSpLocks/>
                  </p:cNvGrpSpPr>
                  <p:nvPr/>
                </p:nvGrpSpPr>
                <p:grpSpPr bwMode="auto">
                  <a:xfrm>
                    <a:off x="2874" y="13"/>
                    <a:ext cx="640" cy="1520"/>
                    <a:chOff x="2800" y="41"/>
                    <a:chExt cx="640" cy="1520"/>
                  </a:xfrm>
                </p:grpSpPr>
                <p:sp>
                  <p:nvSpPr>
                    <p:cNvPr id="231502" name="Freeform 78"/>
                    <p:cNvSpPr>
                      <a:spLocks/>
                    </p:cNvSpPr>
                    <p:nvPr/>
                  </p:nvSpPr>
                  <p:spPr bwMode="hidden">
                    <a:xfrm rot="-3857755">
                      <a:off x="2361" y="938"/>
                      <a:ext cx="1062" cy="1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503" name="Freeform 79"/>
                    <p:cNvSpPr>
                      <a:spLocks/>
                    </p:cNvSpPr>
                    <p:nvPr/>
                  </p:nvSpPr>
                  <p:spPr bwMode="hidden">
                    <a:xfrm rot="-3857755">
                      <a:off x="3011" y="181"/>
                      <a:ext cx="570" cy="2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1504" name="Group 80"/>
                  <p:cNvGrpSpPr>
                    <a:grpSpLocks/>
                  </p:cNvGrpSpPr>
                  <p:nvPr/>
                </p:nvGrpSpPr>
                <p:grpSpPr bwMode="auto">
                  <a:xfrm>
                    <a:off x="3008" y="135"/>
                    <a:ext cx="1017" cy="1464"/>
                    <a:chOff x="2934" y="163"/>
                    <a:chExt cx="1017" cy="1464"/>
                  </a:xfrm>
                </p:grpSpPr>
                <p:sp>
                  <p:nvSpPr>
                    <p:cNvPr id="231505" name="Freeform 81"/>
                    <p:cNvSpPr>
                      <a:spLocks/>
                    </p:cNvSpPr>
                    <p:nvPr/>
                  </p:nvSpPr>
                  <p:spPr bwMode="hidden">
                    <a:xfrm rot="-2777260">
                      <a:off x="2491" y="915"/>
                      <a:ext cx="1155" cy="27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506" name="Freeform 82"/>
                    <p:cNvSpPr>
                      <a:spLocks/>
                    </p:cNvSpPr>
                    <p:nvPr/>
                  </p:nvSpPr>
                  <p:spPr bwMode="hidden">
                    <a:xfrm rot="-2777260">
                      <a:off x="3430" y="261"/>
                      <a:ext cx="620" cy="42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1507" name="Group 83"/>
                  <p:cNvGrpSpPr>
                    <a:grpSpLocks/>
                  </p:cNvGrpSpPr>
                  <p:nvPr/>
                </p:nvGrpSpPr>
                <p:grpSpPr bwMode="auto">
                  <a:xfrm>
                    <a:off x="2804" y="4"/>
                    <a:ext cx="243" cy="1448"/>
                    <a:chOff x="2730" y="32"/>
                    <a:chExt cx="243" cy="1448"/>
                  </a:xfrm>
                </p:grpSpPr>
                <p:sp>
                  <p:nvSpPr>
                    <p:cNvPr id="231508" name="Freeform 84"/>
                    <p:cNvSpPr>
                      <a:spLocks/>
                    </p:cNvSpPr>
                    <p:nvPr/>
                  </p:nvSpPr>
                  <p:spPr bwMode="hidden">
                    <a:xfrm rot="-4903748">
                      <a:off x="2296" y="960"/>
                      <a:ext cx="954" cy="8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509" name="Freeform 85"/>
                    <p:cNvSpPr>
                      <a:spLocks/>
                    </p:cNvSpPr>
                    <p:nvPr/>
                  </p:nvSpPr>
                  <p:spPr bwMode="hidden">
                    <a:xfrm rot="-4903748">
                      <a:off x="2650" y="220"/>
                      <a:ext cx="512" cy="13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1510" name="Group 86"/>
                  <p:cNvGrpSpPr>
                    <a:grpSpLocks/>
                  </p:cNvGrpSpPr>
                  <p:nvPr/>
                </p:nvGrpSpPr>
                <p:grpSpPr bwMode="auto">
                  <a:xfrm>
                    <a:off x="1017" y="1741"/>
                    <a:ext cx="1085" cy="2450"/>
                    <a:chOff x="943" y="1769"/>
                    <a:chExt cx="1085" cy="2450"/>
                  </a:xfrm>
                </p:grpSpPr>
                <p:sp>
                  <p:nvSpPr>
                    <p:cNvPr id="231511" name="Freeform 87"/>
                    <p:cNvSpPr>
                      <a:spLocks/>
                    </p:cNvSpPr>
                    <p:nvPr/>
                  </p:nvSpPr>
                  <p:spPr bwMode="hidden">
                    <a:xfrm rot="18335692" flipH="1">
                      <a:off x="1010" y="2475"/>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512" name="Freeform 88"/>
                    <p:cNvSpPr>
                      <a:spLocks/>
                    </p:cNvSpPr>
                    <p:nvPr/>
                  </p:nvSpPr>
                  <p:spPr bwMode="hidden">
                    <a:xfrm rot="18335692" flipH="1">
                      <a:off x="725" y="351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1513" name="Group 89"/>
                  <p:cNvGrpSpPr>
                    <a:grpSpLocks/>
                  </p:cNvGrpSpPr>
                  <p:nvPr/>
                </p:nvGrpSpPr>
                <p:grpSpPr bwMode="auto">
                  <a:xfrm>
                    <a:off x="1529" y="1908"/>
                    <a:ext cx="766" cy="2373"/>
                    <a:chOff x="1455" y="1936"/>
                    <a:chExt cx="766" cy="2373"/>
                  </a:xfrm>
                </p:grpSpPr>
                <p:sp>
                  <p:nvSpPr>
                    <p:cNvPr id="231514" name="Freeform 90"/>
                    <p:cNvSpPr>
                      <a:spLocks/>
                    </p:cNvSpPr>
                    <p:nvPr/>
                  </p:nvSpPr>
                  <p:spPr bwMode="hidden">
                    <a:xfrm rot="17542885" flipH="1">
                      <a:off x="1267" y="2578"/>
                      <a:ext cx="159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515" name="Freeform 91"/>
                    <p:cNvSpPr>
                      <a:spLocks/>
                    </p:cNvSpPr>
                    <p:nvPr/>
                  </p:nvSpPr>
                  <p:spPr bwMode="hidden">
                    <a:xfrm rot="17542885" flipH="1">
                      <a:off x="1272" y="3636"/>
                      <a:ext cx="856"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1516" name="Group 92"/>
                  <p:cNvGrpSpPr>
                    <a:grpSpLocks/>
                  </p:cNvGrpSpPr>
                  <p:nvPr/>
                </p:nvGrpSpPr>
                <p:grpSpPr bwMode="auto">
                  <a:xfrm rot="88588">
                    <a:off x="2061" y="1962"/>
                    <a:ext cx="459" cy="2329"/>
                    <a:chOff x="1956" y="1990"/>
                    <a:chExt cx="492" cy="2604"/>
                  </a:xfrm>
                </p:grpSpPr>
                <p:sp>
                  <p:nvSpPr>
                    <p:cNvPr id="231517" name="Freeform 93"/>
                    <p:cNvSpPr>
                      <a:spLocks/>
                    </p:cNvSpPr>
                    <p:nvPr/>
                  </p:nvSpPr>
                  <p:spPr bwMode="hidden">
                    <a:xfrm rot="16782062" flipH="1">
                      <a:off x="1442" y="2695"/>
                      <a:ext cx="1711" cy="30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1518" name="Freeform 94"/>
                    <p:cNvSpPr>
                      <a:spLocks/>
                    </p:cNvSpPr>
                    <p:nvPr/>
                  </p:nvSpPr>
                  <p:spPr bwMode="hidden">
                    <a:xfrm rot="16782062" flipH="1">
                      <a:off x="1734" y="3898"/>
                      <a:ext cx="918" cy="47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1519" name="Group 95"/>
                  <p:cNvGrpSpPr>
                    <a:grpSpLocks/>
                  </p:cNvGrpSpPr>
                  <p:nvPr/>
                </p:nvGrpSpPr>
                <p:grpSpPr bwMode="auto">
                  <a:xfrm>
                    <a:off x="3408" y="1689"/>
                    <a:ext cx="1125" cy="2426"/>
                    <a:chOff x="3334" y="1717"/>
                    <a:chExt cx="1125" cy="2426"/>
                  </a:xfrm>
                </p:grpSpPr>
                <p:sp>
                  <p:nvSpPr>
                    <p:cNvPr id="231520" name="Freeform 96"/>
                    <p:cNvSpPr>
                      <a:spLocks/>
                    </p:cNvSpPr>
                    <p:nvPr/>
                  </p:nvSpPr>
                  <p:spPr bwMode="hidden">
                    <a:xfrm rot="3144576">
                      <a:off x="2628" y="2423"/>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zh-CN" altLang="en-US"/>
                    </a:p>
                  </p:txBody>
                </p:sp>
                <p:sp>
                  <p:nvSpPr>
                    <p:cNvPr id="231521" name="Freeform 97"/>
                    <p:cNvSpPr>
                      <a:spLocks/>
                    </p:cNvSpPr>
                    <p:nvPr/>
                  </p:nvSpPr>
                  <p:spPr bwMode="hidden">
                    <a:xfrm rot="3144576">
                      <a:off x="3751" y="3436"/>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1522" name="Group 98"/>
                  <p:cNvGrpSpPr>
                    <a:grpSpLocks/>
                  </p:cNvGrpSpPr>
                  <p:nvPr/>
                </p:nvGrpSpPr>
                <p:grpSpPr bwMode="auto">
                  <a:xfrm>
                    <a:off x="3255" y="1838"/>
                    <a:ext cx="883" cy="2426"/>
                    <a:chOff x="3181" y="1866"/>
                    <a:chExt cx="883" cy="2426"/>
                  </a:xfrm>
                </p:grpSpPr>
                <p:sp>
                  <p:nvSpPr>
                    <p:cNvPr id="231523" name="Freeform 99"/>
                    <p:cNvSpPr>
                      <a:spLocks/>
                    </p:cNvSpPr>
                    <p:nvPr/>
                  </p:nvSpPr>
                  <p:spPr bwMode="hidden">
                    <a:xfrm rot="3745735">
                      <a:off x="2506" y="2541"/>
                      <a:ext cx="1650" cy="29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zh-CN" altLang="en-US"/>
                    </a:p>
                  </p:txBody>
                </p:sp>
                <p:sp>
                  <p:nvSpPr>
                    <p:cNvPr id="231524" name="Freeform 100"/>
                    <p:cNvSpPr>
                      <a:spLocks/>
                    </p:cNvSpPr>
                    <p:nvPr/>
                  </p:nvSpPr>
                  <p:spPr bwMode="hidden">
                    <a:xfrm rot="3745735">
                      <a:off x="3387" y="3615"/>
                      <a:ext cx="885" cy="46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1525" name="Group 101"/>
                  <p:cNvGrpSpPr>
                    <a:grpSpLocks/>
                  </p:cNvGrpSpPr>
                  <p:nvPr/>
                </p:nvGrpSpPr>
                <p:grpSpPr bwMode="auto">
                  <a:xfrm>
                    <a:off x="3080" y="1955"/>
                    <a:ext cx="619" cy="2386"/>
                    <a:chOff x="3006" y="1983"/>
                    <a:chExt cx="619" cy="2386"/>
                  </a:xfrm>
                </p:grpSpPr>
                <p:sp>
                  <p:nvSpPr>
                    <p:cNvPr id="231526" name="Freeform 102"/>
                    <p:cNvSpPr>
                      <a:spLocks/>
                    </p:cNvSpPr>
                    <p:nvPr/>
                  </p:nvSpPr>
                  <p:spPr bwMode="hidden">
                    <a:xfrm rot="4286818">
                      <a:off x="2328" y="2661"/>
                      <a:ext cx="160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zh-CN" altLang="en-US"/>
                    </a:p>
                  </p:txBody>
                </p:sp>
                <p:sp>
                  <p:nvSpPr>
                    <p:cNvPr id="231527" name="Freeform 103"/>
                    <p:cNvSpPr>
                      <a:spLocks/>
                    </p:cNvSpPr>
                    <p:nvPr/>
                  </p:nvSpPr>
                  <p:spPr bwMode="hidden">
                    <a:xfrm rot="4286818">
                      <a:off x="3002" y="3747"/>
                      <a:ext cx="859"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zh-CN" altLang="en-US"/>
                    </a:p>
                  </p:txBody>
                </p:sp>
              </p:grpSp>
              <p:grpSp>
                <p:nvGrpSpPr>
                  <p:cNvPr id="231528" name="Group 104"/>
                  <p:cNvGrpSpPr>
                    <a:grpSpLocks/>
                  </p:cNvGrpSpPr>
                  <p:nvPr/>
                </p:nvGrpSpPr>
                <p:grpSpPr bwMode="auto">
                  <a:xfrm>
                    <a:off x="2893" y="2073"/>
                    <a:ext cx="405" cy="2219"/>
                    <a:chOff x="2819" y="2101"/>
                    <a:chExt cx="405" cy="2219"/>
                  </a:xfrm>
                </p:grpSpPr>
                <p:sp>
                  <p:nvSpPr>
                    <p:cNvPr id="231529" name="Freeform 105"/>
                    <p:cNvSpPr>
                      <a:spLocks/>
                    </p:cNvSpPr>
                    <p:nvPr/>
                  </p:nvSpPr>
                  <p:spPr bwMode="hidden">
                    <a:xfrm rot="4898956">
                      <a:off x="2206" y="2714"/>
                      <a:ext cx="147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zh-CN" altLang="en-US"/>
                    </a:p>
                  </p:txBody>
                </p:sp>
                <p:sp>
                  <p:nvSpPr>
                    <p:cNvPr id="231530" name="Freeform 106"/>
                    <p:cNvSpPr>
                      <a:spLocks/>
                    </p:cNvSpPr>
                    <p:nvPr/>
                  </p:nvSpPr>
                  <p:spPr bwMode="hidden">
                    <a:xfrm rot="4898956">
                      <a:off x="2636" y="3732"/>
                      <a:ext cx="790"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zh-CN" altLang="en-US"/>
                    </a:p>
                  </p:txBody>
                </p:sp>
              </p:grpSp>
              <p:grpSp>
                <p:nvGrpSpPr>
                  <p:cNvPr id="231531" name="Group 107"/>
                  <p:cNvGrpSpPr>
                    <a:grpSpLocks/>
                  </p:cNvGrpSpPr>
                  <p:nvPr/>
                </p:nvGrpSpPr>
                <p:grpSpPr bwMode="auto">
                  <a:xfrm>
                    <a:off x="2372" y="2107"/>
                    <a:ext cx="426" cy="2185"/>
                    <a:chOff x="2287" y="2135"/>
                    <a:chExt cx="426" cy="2185"/>
                  </a:xfrm>
                </p:grpSpPr>
                <p:sp>
                  <p:nvSpPr>
                    <p:cNvPr id="231532" name="Freeform 108"/>
                    <p:cNvSpPr>
                      <a:spLocks/>
                    </p:cNvSpPr>
                    <p:nvPr/>
                  </p:nvSpPr>
                  <p:spPr bwMode="hidden">
                    <a:xfrm rot="5755659">
                      <a:off x="1900" y="2760"/>
                      <a:ext cx="1437" cy="188"/>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w="9525">
                      <a:noFill/>
                      <a:round/>
                      <a:headEnd/>
                      <a:tailEnd/>
                    </a:ln>
                    <a:effectLst/>
                  </p:spPr>
                  <p:txBody>
                    <a:bodyPr wrap="none" anchor="ctr"/>
                    <a:lstStyle/>
                    <a:p>
                      <a:endParaRPr lang="zh-CN" altLang="en-US"/>
                    </a:p>
                  </p:txBody>
                </p:sp>
                <p:sp>
                  <p:nvSpPr>
                    <p:cNvPr id="231533" name="Freeform 109"/>
                    <p:cNvSpPr>
                      <a:spLocks/>
                    </p:cNvSpPr>
                    <p:nvPr/>
                  </p:nvSpPr>
                  <p:spPr bwMode="hidden">
                    <a:xfrm rot="5755659">
                      <a:off x="2049" y="3787"/>
                      <a:ext cx="771" cy="29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zh-CN" altLang="en-US"/>
                    </a:p>
                  </p:txBody>
                </p:sp>
              </p:grpSp>
            </p:grpSp>
          </p:grpSp>
          <p:grpSp>
            <p:nvGrpSpPr>
              <p:cNvPr id="231534" name="Group 110"/>
              <p:cNvGrpSpPr>
                <a:grpSpLocks/>
              </p:cNvGrpSpPr>
              <p:nvPr/>
            </p:nvGrpSpPr>
            <p:grpSpPr bwMode="auto">
              <a:xfrm>
                <a:off x="74" y="313"/>
                <a:ext cx="5459" cy="3667"/>
                <a:chOff x="74" y="313"/>
                <a:chExt cx="5459" cy="3667"/>
              </a:xfrm>
            </p:grpSpPr>
            <p:grpSp>
              <p:nvGrpSpPr>
                <p:cNvPr id="231535" name="Group 111"/>
                <p:cNvGrpSpPr>
                  <a:grpSpLocks/>
                </p:cNvGrpSpPr>
                <p:nvPr/>
              </p:nvGrpSpPr>
              <p:grpSpPr bwMode="auto">
                <a:xfrm>
                  <a:off x="74" y="313"/>
                  <a:ext cx="5459" cy="3667"/>
                  <a:chOff x="74" y="313"/>
                  <a:chExt cx="5459" cy="3667"/>
                </a:xfrm>
              </p:grpSpPr>
              <p:sp>
                <p:nvSpPr>
                  <p:cNvPr id="231536" name="Arc 112"/>
                  <p:cNvSpPr>
                    <a:spLocks/>
                  </p:cNvSpPr>
                  <p:nvPr/>
                </p:nvSpPr>
                <p:spPr bwMode="hidden">
                  <a:xfrm flipV="1">
                    <a:off x="2966" y="456"/>
                    <a:ext cx="2567" cy="2046"/>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599"/>
                          <a:pt x="17826" y="21600"/>
                        </a:cubicBezTo>
                        <a:cubicBezTo>
                          <a:pt x="10696" y="21600"/>
                          <a:pt x="4025" y="18081"/>
                          <a:pt x="-1" y="12197"/>
                        </a:cubicBezTo>
                      </a:path>
                      <a:path w="36729" h="21600" stroke="0" extrusionOk="0">
                        <a:moveTo>
                          <a:pt x="36729" y="10451"/>
                        </a:moveTo>
                        <a:cubicBezTo>
                          <a:pt x="32926" y="17330"/>
                          <a:pt x="25686" y="21599"/>
                          <a:pt x="17826" y="21600"/>
                        </a:cubicBezTo>
                        <a:cubicBezTo>
                          <a:pt x="10696" y="21600"/>
                          <a:pt x="4025" y="18081"/>
                          <a:pt x="-1" y="12197"/>
                        </a:cubicBezTo>
                        <a:lnTo>
                          <a:pt x="17826" y="0"/>
                        </a:lnTo>
                        <a:close/>
                      </a:path>
                    </a:pathLst>
                  </a:custGeom>
                  <a:noFill/>
                  <a:ln w="9525">
                    <a:solidFill>
                      <a:schemeClr val="accent1"/>
                    </a:solidFill>
                    <a:round/>
                    <a:headEnd/>
                    <a:tailEnd/>
                  </a:ln>
                  <a:effectLst/>
                </p:spPr>
                <p:txBody>
                  <a:bodyPr wrap="none" anchor="ctr"/>
                  <a:lstStyle/>
                  <a:p>
                    <a:endParaRPr lang="zh-CN" altLang="en-US"/>
                  </a:p>
                </p:txBody>
              </p:sp>
              <p:sp>
                <p:nvSpPr>
                  <p:cNvPr id="231537" name="Arc 113"/>
                  <p:cNvSpPr>
                    <a:spLocks/>
                  </p:cNvSpPr>
                  <p:nvPr/>
                </p:nvSpPr>
                <p:spPr bwMode="hidden">
                  <a:xfrm flipH="1">
                    <a:off x="388" y="1601"/>
                    <a:ext cx="2016" cy="2379"/>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1"/>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1"/>
                          <a:pt x="8873" y="0"/>
                        </a:cubicBezTo>
                        <a:cubicBezTo>
                          <a:pt x="20802" y="0"/>
                          <a:pt x="30473" y="9670"/>
                          <a:pt x="30473" y="21600"/>
                        </a:cubicBezTo>
                        <a:cubicBezTo>
                          <a:pt x="30473" y="21835"/>
                          <a:pt x="30469" y="22070"/>
                          <a:pt x="30461" y="22304"/>
                        </a:cubicBezTo>
                        <a:lnTo>
                          <a:pt x="8873" y="21600"/>
                        </a:lnTo>
                        <a:close/>
                      </a:path>
                    </a:pathLst>
                  </a:custGeom>
                  <a:noFill/>
                  <a:ln w="9525">
                    <a:solidFill>
                      <a:schemeClr val="folHlink"/>
                    </a:solidFill>
                    <a:round/>
                    <a:headEnd/>
                    <a:tailEnd/>
                  </a:ln>
                  <a:effectLst/>
                </p:spPr>
                <p:txBody>
                  <a:bodyPr wrap="none" anchor="ctr"/>
                  <a:lstStyle/>
                  <a:p>
                    <a:endParaRPr lang="zh-CN" altLang="en-US"/>
                  </a:p>
                </p:txBody>
              </p:sp>
              <p:sp>
                <p:nvSpPr>
                  <p:cNvPr id="231538" name="Arc 114"/>
                  <p:cNvSpPr>
                    <a:spLocks/>
                  </p:cNvSpPr>
                  <p:nvPr/>
                </p:nvSpPr>
                <p:spPr bwMode="hidden">
                  <a:xfrm>
                    <a:off x="3029" y="1181"/>
                    <a:ext cx="1426"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zh-CN" altLang="en-US"/>
                  </a:p>
                </p:txBody>
              </p:sp>
              <p:sp>
                <p:nvSpPr>
                  <p:cNvPr id="231539" name="Arc 115"/>
                  <p:cNvSpPr>
                    <a:spLocks/>
                  </p:cNvSpPr>
                  <p:nvPr/>
                </p:nvSpPr>
                <p:spPr bwMode="hidden">
                  <a:xfrm flipH="1">
                    <a:off x="74" y="813"/>
                    <a:ext cx="2540" cy="2379"/>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1"/>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1"/>
                          <a:pt x="15230" y="0"/>
                        </a:cubicBezTo>
                        <a:cubicBezTo>
                          <a:pt x="27159" y="0"/>
                          <a:pt x="36830" y="9670"/>
                          <a:pt x="36830" y="21600"/>
                        </a:cubicBezTo>
                        <a:cubicBezTo>
                          <a:pt x="36830" y="21835"/>
                          <a:pt x="36826" y="22070"/>
                          <a:pt x="36818" y="22304"/>
                        </a:cubicBezTo>
                        <a:lnTo>
                          <a:pt x="15230" y="21600"/>
                        </a:lnTo>
                        <a:close/>
                      </a:path>
                    </a:pathLst>
                  </a:custGeom>
                  <a:noFill/>
                  <a:ln w="9525">
                    <a:solidFill>
                      <a:schemeClr val="folHlink"/>
                    </a:solidFill>
                    <a:round/>
                    <a:headEnd/>
                    <a:tailEnd/>
                  </a:ln>
                  <a:effectLst/>
                </p:spPr>
                <p:txBody>
                  <a:bodyPr wrap="none" anchor="ctr"/>
                  <a:lstStyle/>
                  <a:p>
                    <a:endParaRPr lang="zh-CN" altLang="en-US"/>
                  </a:p>
                </p:txBody>
              </p:sp>
              <p:sp>
                <p:nvSpPr>
                  <p:cNvPr id="231540" name="Arc 116"/>
                  <p:cNvSpPr>
                    <a:spLocks/>
                  </p:cNvSpPr>
                  <p:nvPr/>
                </p:nvSpPr>
                <p:spPr bwMode="hidden">
                  <a:xfrm flipH="1">
                    <a:off x="790" y="313"/>
                    <a:ext cx="1850" cy="2304"/>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1"/>
                          <a:pt x="18231" y="0"/>
                        </a:cubicBezTo>
                        <a:cubicBezTo>
                          <a:pt x="23204" y="0"/>
                          <a:pt x="28026" y="1716"/>
                          <a:pt x="31881" y="4859"/>
                        </a:cubicBezTo>
                      </a:path>
                      <a:path w="31881" h="21600" stroke="0" extrusionOk="0">
                        <a:moveTo>
                          <a:pt x="-1" y="10015"/>
                        </a:moveTo>
                        <a:cubicBezTo>
                          <a:pt x="3963" y="3778"/>
                          <a:pt x="10840" y="-1"/>
                          <a:pt x="18231" y="0"/>
                        </a:cubicBezTo>
                        <a:cubicBezTo>
                          <a:pt x="23204" y="0"/>
                          <a:pt x="28026" y="1716"/>
                          <a:pt x="31881" y="4859"/>
                        </a:cubicBezTo>
                        <a:lnTo>
                          <a:pt x="18231" y="21600"/>
                        </a:lnTo>
                        <a:close/>
                      </a:path>
                    </a:pathLst>
                  </a:custGeom>
                  <a:noFill/>
                  <a:ln w="9525">
                    <a:solidFill>
                      <a:schemeClr val="accent1"/>
                    </a:solidFill>
                    <a:round/>
                    <a:headEnd/>
                    <a:tailEnd/>
                  </a:ln>
                  <a:effectLst/>
                </p:spPr>
                <p:txBody>
                  <a:bodyPr wrap="none" anchor="ctr"/>
                  <a:lstStyle/>
                  <a:p>
                    <a:endParaRPr lang="zh-CN" altLang="en-US"/>
                  </a:p>
                </p:txBody>
              </p:sp>
              <p:sp>
                <p:nvSpPr>
                  <p:cNvPr id="231541" name="Arc 117"/>
                  <p:cNvSpPr>
                    <a:spLocks/>
                  </p:cNvSpPr>
                  <p:nvPr/>
                </p:nvSpPr>
                <p:spPr bwMode="hidden">
                  <a:xfrm>
                    <a:off x="2763" y="1281"/>
                    <a:ext cx="764" cy="2304"/>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1"/>
                          <a:pt x="13212" y="0"/>
                        </a:cubicBezTo>
                        <a:cubicBezTo>
                          <a:pt x="20409" y="0"/>
                          <a:pt x="27134" y="3585"/>
                          <a:pt x="31145" y="9561"/>
                        </a:cubicBezTo>
                      </a:path>
                      <a:path w="31146" h="21600" stroke="0" extrusionOk="0">
                        <a:moveTo>
                          <a:pt x="-1" y="4511"/>
                        </a:moveTo>
                        <a:cubicBezTo>
                          <a:pt x="3783" y="1586"/>
                          <a:pt x="8429" y="-1"/>
                          <a:pt x="13212" y="0"/>
                        </a:cubicBezTo>
                        <a:cubicBezTo>
                          <a:pt x="20409" y="0"/>
                          <a:pt x="27134" y="3585"/>
                          <a:pt x="31145" y="9561"/>
                        </a:cubicBezTo>
                        <a:lnTo>
                          <a:pt x="13212" y="21600"/>
                        </a:lnTo>
                        <a:close/>
                      </a:path>
                    </a:pathLst>
                  </a:custGeom>
                  <a:noFill/>
                  <a:ln w="9525">
                    <a:solidFill>
                      <a:schemeClr val="accent2"/>
                    </a:solidFill>
                    <a:round/>
                    <a:headEnd/>
                    <a:tailEnd/>
                  </a:ln>
                  <a:effectLst/>
                </p:spPr>
                <p:txBody>
                  <a:bodyPr wrap="none" anchor="ctr"/>
                  <a:lstStyle/>
                  <a:p>
                    <a:endParaRPr lang="zh-CN" altLang="en-US"/>
                  </a:p>
                </p:txBody>
              </p:sp>
              <p:sp>
                <p:nvSpPr>
                  <p:cNvPr id="231542" name="Freeform 118"/>
                  <p:cNvSpPr>
                    <a:spLocks/>
                  </p:cNvSpPr>
                  <p:nvPr/>
                </p:nvSpPr>
                <p:spPr bwMode="hidden">
                  <a:xfrm flipH="1">
                    <a:off x="1800" y="438"/>
                    <a:ext cx="418"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zh-CN" altLang="en-US"/>
                  </a:p>
                </p:txBody>
              </p:sp>
            </p:grpSp>
            <p:sp>
              <p:nvSpPr>
                <p:cNvPr id="231543" name="Freeform 119"/>
                <p:cNvSpPr>
                  <a:spLocks/>
                </p:cNvSpPr>
                <p:nvPr/>
              </p:nvSpPr>
              <p:spPr bwMode="hidden">
                <a:xfrm rot="20253369">
                  <a:off x="3280" y="1529"/>
                  <a:ext cx="442"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zh-CN" altLang="en-US"/>
                </a:p>
              </p:txBody>
            </p:sp>
          </p:grpSp>
        </p:grpSp>
        <p:grpSp>
          <p:nvGrpSpPr>
            <p:cNvPr id="231544" name="Group 120"/>
            <p:cNvGrpSpPr>
              <a:grpSpLocks/>
            </p:cNvGrpSpPr>
            <p:nvPr/>
          </p:nvGrpSpPr>
          <p:grpSpPr bwMode="auto">
            <a:xfrm>
              <a:off x="1476" y="449"/>
              <a:ext cx="4038" cy="2966"/>
              <a:chOff x="210" y="337"/>
              <a:chExt cx="5198" cy="3818"/>
            </a:xfrm>
          </p:grpSpPr>
          <p:sp>
            <p:nvSpPr>
              <p:cNvPr id="231545" name="Freeform 121"/>
              <p:cNvSpPr>
                <a:spLocks/>
              </p:cNvSpPr>
              <p:nvPr/>
            </p:nvSpPr>
            <p:spPr bwMode="hidden">
              <a:xfrm flipH="1">
                <a:off x="1934" y="2382"/>
                <a:ext cx="485" cy="147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zh-CN" altLang="en-US"/>
              </a:p>
            </p:txBody>
          </p:sp>
          <p:sp>
            <p:nvSpPr>
              <p:cNvPr id="231546" name="Arc 122"/>
              <p:cNvSpPr>
                <a:spLocks/>
              </p:cNvSpPr>
              <p:nvPr/>
            </p:nvSpPr>
            <p:spPr bwMode="hidden">
              <a:xfrm flipH="1">
                <a:off x="1054" y="1851"/>
                <a:ext cx="2122" cy="2304"/>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a:solidFill>
                  <a:schemeClr val="folHlink"/>
                </a:solidFill>
                <a:round/>
                <a:headEnd/>
                <a:tailEnd/>
              </a:ln>
              <a:effectLst/>
            </p:spPr>
            <p:txBody>
              <a:bodyPr wrap="none" anchor="ctr"/>
              <a:lstStyle/>
              <a:p>
                <a:endParaRPr lang="zh-CN" altLang="en-US"/>
              </a:p>
            </p:txBody>
          </p:sp>
          <p:sp>
            <p:nvSpPr>
              <p:cNvPr id="231547" name="Arc 123"/>
              <p:cNvSpPr>
                <a:spLocks/>
              </p:cNvSpPr>
              <p:nvPr/>
            </p:nvSpPr>
            <p:spPr bwMode="hidden">
              <a:xfrm flipH="1">
                <a:off x="1266" y="1480"/>
                <a:ext cx="1244" cy="2379"/>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1"/>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1"/>
                      <a:pt x="7340" y="0"/>
                    </a:cubicBezTo>
                    <a:cubicBezTo>
                      <a:pt x="19269" y="0"/>
                      <a:pt x="28940" y="9670"/>
                      <a:pt x="28940" y="21600"/>
                    </a:cubicBezTo>
                    <a:cubicBezTo>
                      <a:pt x="28940" y="21835"/>
                      <a:pt x="28936" y="22070"/>
                      <a:pt x="28928" y="22304"/>
                    </a:cubicBezTo>
                    <a:lnTo>
                      <a:pt x="7340" y="21600"/>
                    </a:lnTo>
                    <a:close/>
                  </a:path>
                </a:pathLst>
              </a:custGeom>
              <a:noFill/>
              <a:ln w="9525">
                <a:solidFill>
                  <a:schemeClr val="accent1"/>
                </a:solidFill>
                <a:round/>
                <a:headEnd/>
                <a:tailEnd/>
              </a:ln>
              <a:effectLst/>
            </p:spPr>
            <p:txBody>
              <a:bodyPr wrap="none" anchor="ctr"/>
              <a:lstStyle/>
              <a:p>
                <a:endParaRPr lang="zh-CN" altLang="en-US"/>
              </a:p>
            </p:txBody>
          </p:sp>
          <p:sp>
            <p:nvSpPr>
              <p:cNvPr id="231548" name="Arc 124"/>
              <p:cNvSpPr>
                <a:spLocks/>
              </p:cNvSpPr>
              <p:nvPr/>
            </p:nvSpPr>
            <p:spPr bwMode="hidden">
              <a:xfrm flipH="1">
                <a:off x="210" y="1168"/>
                <a:ext cx="2376" cy="2379"/>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1"/>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1"/>
                      <a:pt x="12855" y="0"/>
                    </a:cubicBezTo>
                    <a:cubicBezTo>
                      <a:pt x="24784" y="0"/>
                      <a:pt x="34455" y="9670"/>
                      <a:pt x="34455" y="21600"/>
                    </a:cubicBezTo>
                    <a:cubicBezTo>
                      <a:pt x="34455" y="21835"/>
                      <a:pt x="34451" y="22070"/>
                      <a:pt x="34443" y="22304"/>
                    </a:cubicBezTo>
                    <a:lnTo>
                      <a:pt x="12855" y="21600"/>
                    </a:lnTo>
                    <a:close/>
                  </a:path>
                </a:pathLst>
              </a:custGeom>
              <a:noFill/>
              <a:ln w="9525">
                <a:solidFill>
                  <a:schemeClr val="folHlink"/>
                </a:solidFill>
                <a:round/>
                <a:headEnd/>
                <a:tailEnd/>
              </a:ln>
              <a:effectLst/>
            </p:spPr>
            <p:txBody>
              <a:bodyPr wrap="none" anchor="ctr"/>
              <a:lstStyle/>
              <a:p>
                <a:endParaRPr lang="zh-CN" altLang="en-US"/>
              </a:p>
            </p:txBody>
          </p:sp>
          <p:sp>
            <p:nvSpPr>
              <p:cNvPr id="231549" name="Arc 125"/>
              <p:cNvSpPr>
                <a:spLocks/>
              </p:cNvSpPr>
              <p:nvPr/>
            </p:nvSpPr>
            <p:spPr bwMode="hidden">
              <a:xfrm>
                <a:off x="2840" y="1503"/>
                <a:ext cx="381"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zh-CN" altLang="en-US"/>
              </a:p>
            </p:txBody>
          </p:sp>
          <p:sp>
            <p:nvSpPr>
              <p:cNvPr id="231550" name="Arc 126"/>
              <p:cNvSpPr>
                <a:spLocks/>
              </p:cNvSpPr>
              <p:nvPr/>
            </p:nvSpPr>
            <p:spPr bwMode="hidden">
              <a:xfrm>
                <a:off x="2940" y="1492"/>
                <a:ext cx="1004"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folHlink"/>
                </a:solidFill>
                <a:round/>
                <a:headEnd/>
                <a:tailEnd/>
              </a:ln>
              <a:effectLst/>
            </p:spPr>
            <p:txBody>
              <a:bodyPr wrap="none" anchor="ctr"/>
              <a:lstStyle/>
              <a:p>
                <a:endParaRPr lang="zh-CN" altLang="en-US"/>
              </a:p>
            </p:txBody>
          </p:sp>
          <p:sp>
            <p:nvSpPr>
              <p:cNvPr id="231551" name="Freeform 127"/>
              <p:cNvSpPr>
                <a:spLocks/>
              </p:cNvSpPr>
              <p:nvPr/>
            </p:nvSpPr>
            <p:spPr bwMode="hidden">
              <a:xfrm>
                <a:off x="3301" y="2635"/>
                <a:ext cx="485" cy="147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zh-CN" altLang="en-US"/>
              </a:p>
            </p:txBody>
          </p:sp>
          <p:sp>
            <p:nvSpPr>
              <p:cNvPr id="231552" name="Freeform 128"/>
              <p:cNvSpPr>
                <a:spLocks/>
              </p:cNvSpPr>
              <p:nvPr/>
            </p:nvSpPr>
            <p:spPr bwMode="hidden">
              <a:xfrm rot="19660755" flipV="1">
                <a:off x="2546" y="2150"/>
                <a:ext cx="442"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zh-CN" altLang="en-US"/>
              </a:p>
            </p:txBody>
          </p:sp>
          <p:sp>
            <p:nvSpPr>
              <p:cNvPr id="231553" name="Freeform 129"/>
              <p:cNvSpPr>
                <a:spLocks/>
              </p:cNvSpPr>
              <p:nvPr/>
            </p:nvSpPr>
            <p:spPr bwMode="hidden">
              <a:xfrm flipH="1">
                <a:off x="489" y="2504"/>
                <a:ext cx="1085"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zh-CN" altLang="en-US"/>
              </a:p>
            </p:txBody>
          </p:sp>
          <p:sp>
            <p:nvSpPr>
              <p:cNvPr id="231554" name="Freeform 130"/>
              <p:cNvSpPr>
                <a:spLocks/>
              </p:cNvSpPr>
              <p:nvPr/>
            </p:nvSpPr>
            <p:spPr bwMode="hidden">
              <a:xfrm flipH="1">
                <a:off x="1000" y="893"/>
                <a:ext cx="696"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zh-CN" altLang="en-US"/>
              </a:p>
            </p:txBody>
          </p:sp>
          <p:sp>
            <p:nvSpPr>
              <p:cNvPr id="231555" name="Freeform 131"/>
              <p:cNvSpPr>
                <a:spLocks/>
              </p:cNvSpPr>
              <p:nvPr/>
            </p:nvSpPr>
            <p:spPr bwMode="hidden">
              <a:xfrm>
                <a:off x="4401" y="2280"/>
                <a:ext cx="1007" cy="1601"/>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zh-CN" altLang="en-US"/>
              </a:p>
            </p:txBody>
          </p:sp>
          <p:sp>
            <p:nvSpPr>
              <p:cNvPr id="231556" name="Freeform 132"/>
              <p:cNvSpPr>
                <a:spLocks/>
              </p:cNvSpPr>
              <p:nvPr/>
            </p:nvSpPr>
            <p:spPr bwMode="hidden">
              <a:xfrm>
                <a:off x="3878" y="1470"/>
                <a:ext cx="1518" cy="106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zh-CN" altLang="en-US"/>
              </a:p>
            </p:txBody>
          </p:sp>
          <p:sp>
            <p:nvSpPr>
              <p:cNvPr id="231557" name="Freeform 133"/>
              <p:cNvSpPr>
                <a:spLocks/>
              </p:cNvSpPr>
              <p:nvPr/>
            </p:nvSpPr>
            <p:spPr bwMode="hidden">
              <a:xfrm>
                <a:off x="3934" y="337"/>
                <a:ext cx="663" cy="143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zh-CN" altLang="en-US"/>
              </a:p>
            </p:txBody>
          </p:sp>
          <p:sp>
            <p:nvSpPr>
              <p:cNvPr id="231558" name="Freeform 134"/>
              <p:cNvSpPr>
                <a:spLocks/>
              </p:cNvSpPr>
              <p:nvPr/>
            </p:nvSpPr>
            <p:spPr bwMode="hidden">
              <a:xfrm rot="1346631" flipH="1">
                <a:off x="1702" y="1506"/>
                <a:ext cx="442"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zh-CN" altLang="en-US"/>
              </a:p>
            </p:txBody>
          </p:sp>
        </p:grpSp>
      </p:grpSp>
      <p:sp>
        <p:nvSpPr>
          <p:cNvPr id="231559" name="Rectangle 135"/>
          <p:cNvSpPr>
            <a:spLocks noGrp="1" noChangeArrowheads="1"/>
          </p:cNvSpPr>
          <p:nvPr>
            <p:ph type="ctrTitle" sz="quarter"/>
          </p:nvPr>
        </p:nvSpPr>
        <p:spPr>
          <a:xfrm>
            <a:off x="914400" y="1827213"/>
            <a:ext cx="10361613" cy="1628775"/>
          </a:xfrm>
        </p:spPr>
        <p:txBody>
          <a:bodyPr/>
          <a:lstStyle>
            <a:lvl1pPr>
              <a:defRPr/>
            </a:lvl1pPr>
          </a:lstStyle>
          <a:p>
            <a:r>
              <a:rPr lang="zh-CN" altLang="en-US"/>
              <a:t>单击此处编辑母版标题样式</a:t>
            </a:r>
          </a:p>
        </p:txBody>
      </p:sp>
      <p:sp>
        <p:nvSpPr>
          <p:cNvPr id="231560" name="Rectangle 136"/>
          <p:cNvSpPr>
            <a:spLocks noGrp="1" noChangeArrowheads="1"/>
          </p:cNvSpPr>
          <p:nvPr>
            <p:ph type="subTitle" sz="quarter" idx="1"/>
          </p:nvPr>
        </p:nvSpPr>
        <p:spPr>
          <a:xfrm>
            <a:off x="1828800" y="3887788"/>
            <a:ext cx="8532813" cy="1752600"/>
          </a:xfrm>
        </p:spPr>
        <p:txBody>
          <a:bodyPr/>
          <a:lstStyle>
            <a:lvl1pPr marL="0" indent="0" algn="ctr">
              <a:buFontTx/>
              <a:buNone/>
              <a:defRPr/>
            </a:lvl1pPr>
          </a:lstStyle>
          <a:p>
            <a:r>
              <a:rPr lang="zh-CN" altLang="en-US"/>
              <a:t>单击此处编辑母版副标题样式</a:t>
            </a:r>
          </a:p>
        </p:txBody>
      </p:sp>
      <p:sp>
        <p:nvSpPr>
          <p:cNvPr id="231561" name="Rectangle 137"/>
          <p:cNvSpPr>
            <a:spLocks noGrp="1" noChangeArrowheads="1"/>
          </p:cNvSpPr>
          <p:nvPr>
            <p:ph type="dt" sz="quarter" idx="2"/>
          </p:nvPr>
        </p:nvSpPr>
        <p:spPr/>
        <p:txBody>
          <a:bodyPr/>
          <a:lstStyle>
            <a:lvl1pPr>
              <a:defRPr/>
            </a:lvl1pPr>
          </a:lstStyle>
          <a:p>
            <a:fld id="{FD34468C-7435-4DCB-A8DE-7DA6BAED525D}" type="datetimeFigureOut">
              <a:rPr lang="zh-CN" altLang="en-US"/>
              <a:pPr/>
              <a:t>2019/3/1</a:t>
            </a:fld>
            <a:endParaRPr lang="en-US" altLang="zh-CN"/>
          </a:p>
        </p:txBody>
      </p:sp>
      <p:sp>
        <p:nvSpPr>
          <p:cNvPr id="231562" name="Rectangle 138"/>
          <p:cNvSpPr>
            <a:spLocks noGrp="1" noChangeArrowheads="1"/>
          </p:cNvSpPr>
          <p:nvPr>
            <p:ph type="ftr" sz="quarter" idx="3"/>
          </p:nvPr>
        </p:nvSpPr>
        <p:spPr/>
        <p:txBody>
          <a:bodyPr/>
          <a:lstStyle>
            <a:lvl1pPr>
              <a:defRPr/>
            </a:lvl1pPr>
          </a:lstStyle>
          <a:p>
            <a:endParaRPr lang="en-US" altLang="zh-CN"/>
          </a:p>
        </p:txBody>
      </p:sp>
      <p:sp>
        <p:nvSpPr>
          <p:cNvPr id="231563" name="Rectangle 139"/>
          <p:cNvSpPr>
            <a:spLocks noGrp="1" noChangeArrowheads="1"/>
          </p:cNvSpPr>
          <p:nvPr>
            <p:ph type="sldNum" sz="quarter" idx="4"/>
          </p:nvPr>
        </p:nvSpPr>
        <p:spPr/>
        <p:txBody>
          <a:bodyPr/>
          <a:lstStyle>
            <a:lvl1pPr>
              <a:defRPr/>
            </a:lvl1pPr>
          </a:lstStyle>
          <a:p>
            <a:fld id="{B3860A66-3067-4C3D-A92D-703D940FFE3D}" type="slidenum">
              <a:rPr lang="zh-CN" altLang="en-US"/>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fld id="{1D058B41-D2A5-45A2-88AB-4B2A1970C08E}" type="datetimeFigureOut">
              <a:rPr lang="zh-CN" altLang="en-US"/>
              <a:pPr/>
              <a:t>2019/3/1</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7848018E-3DB6-471D-834D-1367FC7508DD}" type="slidenum">
              <a:rPr lang="zh-CN" altLang="en-US"/>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686800" y="301625"/>
            <a:ext cx="2589213" cy="579596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914400" y="301625"/>
            <a:ext cx="7620000" cy="579596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fld id="{7E627128-B294-44E3-AAF4-4009C1DAD6EE}" type="datetimeFigureOut">
              <a:rPr lang="zh-CN" altLang="en-US"/>
              <a:pPr/>
              <a:t>2019/3/1</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C4B6E1A8-500B-4A4B-83BD-FBDA22CEE09E}" type="slidenum">
              <a:rPr lang="zh-CN" altLang="en-US"/>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77506" name="Picture 2" descr="titlemaster_med"/>
          <p:cNvPicPr>
            <a:picLocks noChangeAspect="1" noChangeArrowheads="1"/>
          </p:cNvPicPr>
          <p:nvPr/>
        </p:nvPicPr>
        <p:blipFill>
          <a:blip r:embed="rId2"/>
          <a:srcRect/>
          <a:stretch>
            <a:fillRect/>
          </a:stretch>
        </p:blipFill>
        <p:spPr bwMode="ltGray">
          <a:xfrm>
            <a:off x="0" y="0"/>
            <a:ext cx="12190413" cy="6864350"/>
          </a:xfrm>
          <a:prstGeom prst="rect">
            <a:avLst/>
          </a:prstGeom>
          <a:noFill/>
        </p:spPr>
      </p:pic>
      <p:sp>
        <p:nvSpPr>
          <p:cNvPr id="277507" name="Rectangle 3"/>
          <p:cNvSpPr>
            <a:spLocks noGrp="1" noChangeArrowheads="1"/>
          </p:cNvSpPr>
          <p:nvPr>
            <p:ph type="dt" sz="half" idx="2"/>
          </p:nvPr>
        </p:nvSpPr>
        <p:spPr>
          <a:xfrm>
            <a:off x="406400" y="6249988"/>
            <a:ext cx="2540000" cy="457200"/>
          </a:xfrm>
        </p:spPr>
        <p:txBody>
          <a:bodyPr/>
          <a:lstStyle>
            <a:lvl1pPr>
              <a:defRPr/>
            </a:lvl1pPr>
          </a:lstStyle>
          <a:p>
            <a:fld id="{E83FE23F-BA81-4490-97BA-874E52F2CFCD}" type="datetimeFigureOut">
              <a:rPr lang="zh-CN" altLang="en-US"/>
              <a:pPr/>
              <a:t>2019/3/1</a:t>
            </a:fld>
            <a:endParaRPr lang="en-US" altLang="zh-CN"/>
          </a:p>
        </p:txBody>
      </p:sp>
      <p:sp>
        <p:nvSpPr>
          <p:cNvPr id="277508" name="Rectangle 4"/>
          <p:cNvSpPr>
            <a:spLocks noGrp="1" noChangeArrowheads="1"/>
          </p:cNvSpPr>
          <p:nvPr>
            <p:ph type="ftr" sz="quarter" idx="3"/>
          </p:nvPr>
        </p:nvSpPr>
        <p:spPr/>
        <p:txBody>
          <a:bodyPr/>
          <a:lstStyle>
            <a:lvl1pPr>
              <a:defRPr/>
            </a:lvl1pPr>
          </a:lstStyle>
          <a:p>
            <a:endParaRPr lang="en-US" altLang="zh-CN"/>
          </a:p>
        </p:txBody>
      </p:sp>
      <p:sp>
        <p:nvSpPr>
          <p:cNvPr id="277509" name="Rectangle 5"/>
          <p:cNvSpPr>
            <a:spLocks noGrp="1" noChangeArrowheads="1"/>
          </p:cNvSpPr>
          <p:nvPr>
            <p:ph type="sldNum" sz="quarter" idx="4"/>
          </p:nvPr>
        </p:nvSpPr>
        <p:spPr>
          <a:xfrm>
            <a:off x="9345613" y="6249988"/>
            <a:ext cx="2540000" cy="457200"/>
          </a:xfrm>
        </p:spPr>
        <p:txBody>
          <a:bodyPr/>
          <a:lstStyle>
            <a:lvl1pPr>
              <a:defRPr/>
            </a:lvl1pPr>
          </a:lstStyle>
          <a:p>
            <a:fld id="{5C79C255-6C89-4876-BB86-40F68CAFE318}" type="slidenum">
              <a:rPr lang="zh-CN" altLang="en-US"/>
              <a:pPr/>
              <a:t>‹#›</a:t>
            </a:fld>
            <a:endParaRPr lang="en-US" altLang="zh-CN"/>
          </a:p>
        </p:txBody>
      </p:sp>
      <p:sp>
        <p:nvSpPr>
          <p:cNvPr id="277510" name="Rectangle 6"/>
          <p:cNvSpPr>
            <a:spLocks noGrp="1" noChangeArrowheads="1"/>
          </p:cNvSpPr>
          <p:nvPr>
            <p:ph type="subTitle" sz="quarter" idx="1"/>
          </p:nvPr>
        </p:nvSpPr>
        <p:spPr>
          <a:xfrm>
            <a:off x="3149600" y="3430588"/>
            <a:ext cx="8532813" cy="1447800"/>
          </a:xfrm>
          <a:solidFill>
            <a:schemeClr val="bg1">
              <a:alpha val="50000"/>
            </a:schemeClr>
          </a:solidFill>
          <a:ln w="76200">
            <a:solidFill>
              <a:schemeClr val="tx1"/>
            </a:solidFill>
          </a:ln>
        </p:spPr>
        <p:txBody>
          <a:bodyPr anchor="ctr"/>
          <a:lstStyle>
            <a:lvl1pPr marL="0" indent="0" algn="ctr">
              <a:buFont typeface="Wingdings" pitchFamily="2" charset="2"/>
              <a:buNone/>
              <a:defRPr/>
            </a:lvl1pPr>
          </a:lstStyle>
          <a:p>
            <a:r>
              <a:rPr lang="zh-CN" altLang="en-US"/>
              <a:t>单击此处编辑母版副标题样式</a:t>
            </a:r>
          </a:p>
        </p:txBody>
      </p:sp>
      <p:sp>
        <p:nvSpPr>
          <p:cNvPr id="277511" name="Rectangle 7"/>
          <p:cNvSpPr>
            <a:spLocks noGrp="1" noChangeArrowheads="1"/>
          </p:cNvSpPr>
          <p:nvPr>
            <p:ph type="ctrTitle" sz="quarter"/>
          </p:nvPr>
        </p:nvSpPr>
        <p:spPr>
          <a:xfrm>
            <a:off x="1117600" y="1371600"/>
            <a:ext cx="10158413" cy="2058988"/>
          </a:xfrm>
          <a:solidFill>
            <a:schemeClr val="bg1">
              <a:alpha val="50000"/>
            </a:schemeClr>
          </a:solidFill>
          <a:ln w="76200">
            <a:solidFill>
              <a:schemeClr val="tx1"/>
            </a:solidFill>
          </a:ln>
        </p:spPr>
        <p:txBody>
          <a:bodyPr/>
          <a:lstStyle>
            <a:lvl1pPr algn="ctr">
              <a:defRPr sz="6400">
                <a:solidFill>
                  <a:schemeClr val="tx1"/>
                </a:solidFill>
              </a:defRPr>
            </a:lvl1pPr>
          </a:lstStyle>
          <a:p>
            <a:r>
              <a:rPr lang="zh-CN" altLang="en-US"/>
              <a:t>单击此处编辑母版标题样式</a:t>
            </a:r>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fld id="{F8454339-0F69-4B40-837B-4ACD1A99941A}" type="datetimeFigureOut">
              <a:rPr lang="zh-CN" altLang="en-US"/>
              <a:pPr/>
              <a:t>2019/3/1</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A6B185CA-DE44-4D96-AE08-FFE84B6CA467}" type="slidenum">
              <a:rPr lang="zh-CN" altLang="en-US"/>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8488"/>
            <a:ext cx="10361612"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1612" cy="15017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fld id="{0A3F4708-2AA9-40A9-AFD6-3E3DC7820639}" type="datetimeFigureOut">
              <a:rPr lang="zh-CN" altLang="en-US"/>
              <a:pPr/>
              <a:t>2019/3/1</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CAADB95-6DB4-4B82-82C7-C0A062273A07}" type="slidenum">
              <a:rPr lang="zh-CN" altLang="en-US"/>
              <a:pPr/>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3251200" y="1600200"/>
            <a:ext cx="4189413"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7593013" y="1600200"/>
            <a:ext cx="4191000"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vl1pPr>
          </a:lstStyle>
          <a:p>
            <a:fld id="{08DCAD1B-C4A4-4125-98F3-C781EB64F8AC}" type="datetimeFigureOut">
              <a:rPr lang="zh-CN" altLang="en-US"/>
              <a:pPr/>
              <a:t>2019/3/1</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35651421-9ACB-451F-A76A-E031F967F0F8}" type="slidenum">
              <a:rPr lang="zh-CN" altLang="en-US"/>
              <a:pPr/>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388" cy="3952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838"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838" y="2174875"/>
            <a:ext cx="5387975" cy="3952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fld id="{C2DFC781-841C-4601-837F-3BAE6FF188C5}" type="datetimeFigureOut">
              <a:rPr lang="zh-CN" altLang="en-US"/>
              <a:pPr/>
              <a:t>2019/3/1</a:t>
            </a:fld>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16B6F275-0170-440B-8E0F-38B0819E1D3E}" type="slidenum">
              <a:rPr lang="zh-CN" altLang="en-US"/>
              <a:pPr/>
              <a:t>‹#›</a:t>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a:lvl1pPr>
          </a:lstStyle>
          <a:p>
            <a:fld id="{A781ECAC-2023-43C8-A642-24F070E1FC99}" type="datetimeFigureOut">
              <a:rPr lang="zh-CN" altLang="en-US"/>
              <a:pPr/>
              <a:t>2019/3/1</a:t>
            </a:fld>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2E5B399C-CA00-41BF-8EE1-685E99B65EAA}" type="slidenum">
              <a:rPr lang="zh-CN" altLang="en-US"/>
              <a:pPr/>
              <a:t>‹#›</a:t>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4F10F5FC-C83D-4B24-8C6A-1543D2BC0ABE}" type="datetimeFigureOut">
              <a:rPr lang="zh-CN" altLang="en-US"/>
              <a:pPr/>
              <a:t>2019/3/1</a:t>
            </a:fld>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FF78FCB2-50EB-4263-B0C6-716C482DD1BE}" type="slidenum">
              <a:rPr lang="zh-CN" altLang="en-US"/>
              <a:pPr/>
              <a:t>‹#›</a:t>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0025"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5675" y="273050"/>
            <a:ext cx="6815138" cy="58547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0025" cy="46926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fld id="{88261DA2-3297-4E67-BAE5-504E2BB37092}" type="datetimeFigureOut">
              <a:rPr lang="zh-CN" altLang="en-US"/>
              <a:pPr/>
              <a:t>2019/3/1</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3604401F-B4B9-465A-955F-2D19A4AF2E41}" type="slidenum">
              <a:rPr lang="zh-CN" altLang="en-US"/>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fld id="{42B9AB98-1AFC-4723-9669-0BFFEA4A490B}" type="datetimeFigureOut">
              <a:rPr lang="zh-CN" altLang="en-US"/>
              <a:pPr/>
              <a:t>2019/3/1</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44433885-FA82-4065-8C66-A71E728E9D12}" type="slidenum">
              <a:rPr lang="zh-CN" altLang="en-US"/>
              <a:pPr/>
              <a:t>‹#›</a:t>
            </a:fld>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2188"/>
            <a:ext cx="7315200" cy="566737"/>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188" y="612775"/>
            <a:ext cx="7315200" cy="41163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188" y="5368925"/>
            <a:ext cx="73152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fld id="{29803E1B-F9FE-450E-81E4-1DBD471E450C}" type="datetimeFigureOut">
              <a:rPr lang="zh-CN" altLang="en-US"/>
              <a:pPr/>
              <a:t>2019/3/1</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2E013BCE-5C26-4B9D-B890-2F3BA2BB8645}" type="slidenum">
              <a:rPr lang="zh-CN" altLang="en-US"/>
              <a:pPr/>
              <a:t>‹#›</a:t>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fld id="{687736C0-766B-4547-B765-78EFC9225FC1}" type="datetimeFigureOut">
              <a:rPr lang="zh-CN" altLang="en-US"/>
              <a:pPr/>
              <a:t>2019/3/1</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1D0BB87-6F71-45E1-84EF-260178116B93}" type="slidenum">
              <a:rPr lang="zh-CN" altLang="en-US"/>
              <a:pPr/>
              <a:t>‹#›</a:t>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652000" y="228600"/>
            <a:ext cx="2132013" cy="58689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3251200" y="228600"/>
            <a:ext cx="6248400" cy="58689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fld id="{CADB1191-E5F3-4534-ABAF-75101108A3DE}" type="datetimeFigureOut">
              <a:rPr lang="zh-CN" altLang="en-US"/>
              <a:pPr/>
              <a:t>2019/3/1</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A1AD7856-C915-47C2-839C-95ED251C4559}" type="slidenum">
              <a:rPr lang="zh-CN" altLang="en-US"/>
              <a:pPr/>
              <a:t>‹#›</a:t>
            </a:fld>
            <a:endParaRPr lang="en-US"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a:prstGeom prst="rect">
            <a:avLst/>
          </a:prstGeom>
        </p:spPr>
        <p:txBody>
          <a:bodyPr anchor="t"/>
          <a:lstStyle>
            <a:lvl1pPr algn="l">
              <a:defRPr sz="4800" b="1" cap="all"/>
            </a:lvl1pPr>
          </a:lstStyle>
          <a:p>
            <a:r>
              <a:rPr lang="zh-CN" altLang="en-US"/>
              <a:t>单击此处编辑母版标题样式</a:t>
            </a:r>
          </a:p>
        </p:txBody>
      </p:sp>
      <p:sp>
        <p:nvSpPr>
          <p:cNvPr id="3" name="文本占位符 2"/>
          <p:cNvSpPr>
            <a:spLocks noGrp="1"/>
          </p:cNvSpPr>
          <p:nvPr>
            <p:ph type="body" idx="1"/>
          </p:nvPr>
        </p:nvSpPr>
        <p:spPr>
          <a:xfrm>
            <a:off x="962959" y="2907387"/>
            <a:ext cx="10361851" cy="1500534"/>
          </a:xfrm>
          <a:prstGeom prst="rect">
            <a:avLst/>
          </a:prstGeom>
        </p:spPr>
        <p:txBody>
          <a:bodyPr anchor="b"/>
          <a:lstStyle>
            <a:lvl1pPr marL="0" indent="0">
              <a:buNone/>
              <a:defRPr sz="2400">
                <a:solidFill>
                  <a:schemeClr val="tx1">
                    <a:tint val="75000"/>
                  </a:schemeClr>
                </a:solidFill>
              </a:defRPr>
            </a:lvl1pPr>
            <a:lvl2pPr marL="544195" indent="0">
              <a:buNone/>
              <a:defRPr sz="2100">
                <a:solidFill>
                  <a:schemeClr val="tx1">
                    <a:tint val="75000"/>
                  </a:schemeClr>
                </a:solidFill>
              </a:defRPr>
            </a:lvl2pPr>
            <a:lvl3pPr marL="1088390" indent="0">
              <a:buNone/>
              <a:defRPr sz="1900">
                <a:solidFill>
                  <a:schemeClr val="tx1">
                    <a:tint val="75000"/>
                  </a:schemeClr>
                </a:solidFill>
              </a:defRPr>
            </a:lvl3pPr>
            <a:lvl4pPr marL="1632585" indent="0">
              <a:buNone/>
              <a:defRPr sz="1700">
                <a:solidFill>
                  <a:schemeClr val="tx1">
                    <a:tint val="75000"/>
                  </a:schemeClr>
                </a:solidFill>
              </a:defRPr>
            </a:lvl4pPr>
            <a:lvl5pPr marL="2176780" indent="0">
              <a:buNone/>
              <a:defRPr sz="1700">
                <a:solidFill>
                  <a:schemeClr val="tx1">
                    <a:tint val="75000"/>
                  </a:schemeClr>
                </a:solidFill>
              </a:defRPr>
            </a:lvl5pPr>
            <a:lvl6pPr marL="2720975" indent="0">
              <a:buNone/>
              <a:defRPr sz="1700">
                <a:solidFill>
                  <a:schemeClr val="tx1">
                    <a:tint val="75000"/>
                  </a:schemeClr>
                </a:solidFill>
              </a:defRPr>
            </a:lvl6pPr>
            <a:lvl7pPr marL="3265805" indent="0">
              <a:buNone/>
              <a:defRPr sz="1700">
                <a:solidFill>
                  <a:schemeClr val="tx1">
                    <a:tint val="75000"/>
                  </a:schemeClr>
                </a:solidFill>
              </a:defRPr>
            </a:lvl7pPr>
            <a:lvl8pPr marL="3810000" indent="0">
              <a:buNone/>
              <a:defRPr sz="1700">
                <a:solidFill>
                  <a:schemeClr val="tx1">
                    <a:tint val="75000"/>
                  </a:schemeClr>
                </a:solidFill>
              </a:defRPr>
            </a:lvl8pPr>
            <a:lvl9pPr marL="4354195" indent="0">
              <a:buNone/>
              <a:defRPr sz="17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2285493F-4B70-4F00-9256-98CA07D52F95}" type="datetimeFigureOut">
              <a:rPr lang="zh-CN" altLang="en-US"/>
              <a:pPr>
                <a:defRPr/>
              </a:pPr>
              <a:t>2019/3/1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91E91E-CE88-40FC-B1C6-5DE1402CE44F}" type="slidenum">
              <a:rPr lang="zh-CN" altLang="en-US"/>
              <a:pPr>
                <a:defRPr/>
              </a:pPr>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701"/>
            <a:ext cx="10971372" cy="1143265"/>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12695" y="1600571"/>
            <a:ext cx="7210545" cy="4528598"/>
          </a:xfrm>
          <a:prstGeom prst="rect">
            <a:avLst/>
          </a:prstGeo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8226413" y="1600571"/>
            <a:ext cx="7212661" cy="4528598"/>
          </a:xfrm>
          <a:prstGeom prst="rect">
            <a:avLst/>
          </a:prstGeo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vl1pPr>
          </a:lstStyle>
          <a:p>
            <a:pPr>
              <a:defRPr/>
            </a:pPr>
            <a:fld id="{C2624EF0-3239-4598-ACC0-06C8D45D53BB}" type="datetimeFigureOut">
              <a:rPr lang="zh-CN" altLang="en-US"/>
              <a:pPr>
                <a:defRPr/>
              </a:pPr>
              <a:t>2019/3/1</a:t>
            </a:fld>
            <a:endParaRPr lang="zh-CN" altLang="en-US"/>
          </a:p>
        </p:txBody>
      </p:sp>
      <p:sp>
        <p:nvSpPr>
          <p:cNvPr id="6" name="页脚占位符 5"/>
          <p:cNvSpPr>
            <a:spLocks noGrp="1"/>
          </p:cNvSpPr>
          <p:nvPr>
            <p:ph type="ftr" sz="quarter" idx="11"/>
          </p:nvPr>
        </p:nvSpPr>
        <p:spPr/>
        <p:txBody>
          <a:bodyPr/>
          <a:lstStyle>
            <a:lvl1pPr>
              <a:defRPr/>
            </a:lvl1pPr>
          </a:lstStyle>
          <a:p>
            <a:pPr>
              <a:defRPr/>
            </a:pPr>
            <a:endParaRPr lang="zh-CN" altLang="en-US"/>
          </a:p>
        </p:txBody>
      </p:sp>
      <p:sp>
        <p:nvSpPr>
          <p:cNvPr id="7" name="灯片编号占位符 6"/>
          <p:cNvSpPr>
            <a:spLocks noGrp="1"/>
          </p:cNvSpPr>
          <p:nvPr>
            <p:ph type="sldNum" sz="quarter" idx="12"/>
          </p:nvPr>
        </p:nvSpPr>
        <p:spPr/>
        <p:txBody>
          <a:bodyPr/>
          <a:lstStyle>
            <a:lvl1pPr>
              <a:defRPr/>
            </a:lvl1pPr>
          </a:lstStyle>
          <a:p>
            <a:pPr>
              <a:defRPr/>
            </a:pPr>
            <a:fld id="{EBDFC0D7-C38C-4DC7-B123-73E9E165C616}" type="slidenum">
              <a:rPr lang="zh-CN" altLang="en-US"/>
              <a:pPr>
                <a:defRPr/>
              </a:pPr>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701"/>
            <a:ext cx="10971372" cy="1143265"/>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521" y="1535469"/>
            <a:ext cx="5386216" cy="639910"/>
          </a:xfrm>
          <a:prstGeom prst="rect">
            <a:avLst/>
          </a:prstGeom>
        </p:spPr>
        <p:txBody>
          <a:bodyPr anchor="b"/>
          <a:lstStyle>
            <a:lvl1pPr marL="0" indent="0">
              <a:buNone/>
              <a:defRPr sz="2900" b="1"/>
            </a:lvl1pPr>
            <a:lvl2pPr marL="544195" indent="0">
              <a:buNone/>
              <a:defRPr sz="2400" b="1"/>
            </a:lvl2pPr>
            <a:lvl3pPr marL="1088390" indent="0">
              <a:buNone/>
              <a:defRPr sz="2100" b="1"/>
            </a:lvl3pPr>
            <a:lvl4pPr marL="1632585" indent="0">
              <a:buNone/>
              <a:defRPr sz="1900" b="1"/>
            </a:lvl4pPr>
            <a:lvl5pPr marL="2176780" indent="0">
              <a:buNone/>
              <a:defRPr sz="1900" b="1"/>
            </a:lvl5pPr>
            <a:lvl6pPr marL="2720975" indent="0">
              <a:buNone/>
              <a:defRPr sz="1900" b="1"/>
            </a:lvl6pPr>
            <a:lvl7pPr marL="3265805" indent="0">
              <a:buNone/>
              <a:defRPr sz="1900" b="1"/>
            </a:lvl7pPr>
            <a:lvl8pPr marL="3810000" indent="0">
              <a:buNone/>
              <a:defRPr sz="1900" b="1"/>
            </a:lvl8pPr>
            <a:lvl9pPr marL="4354195" indent="0">
              <a:buNone/>
              <a:defRPr sz="1900" b="1"/>
            </a:lvl9pPr>
          </a:lstStyle>
          <a:p>
            <a:pPr lvl="0"/>
            <a:r>
              <a:rPr lang="zh-CN" altLang="en-US"/>
              <a:t>单击此处编辑母版文本样式</a:t>
            </a:r>
          </a:p>
        </p:txBody>
      </p:sp>
      <p:sp>
        <p:nvSpPr>
          <p:cNvPr id="4" name="内容占位符 3"/>
          <p:cNvSpPr>
            <a:spLocks noGrp="1"/>
          </p:cNvSpPr>
          <p:nvPr>
            <p:ph sz="half" idx="2"/>
          </p:nvPr>
        </p:nvSpPr>
        <p:spPr>
          <a:xfrm>
            <a:off x="609521" y="2175379"/>
            <a:ext cx="5386216" cy="3952203"/>
          </a:xfrm>
          <a:prstGeom prst="rect">
            <a:avLst/>
          </a:prstGeo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561" y="1535469"/>
            <a:ext cx="5388332" cy="639910"/>
          </a:xfrm>
          <a:prstGeom prst="rect">
            <a:avLst/>
          </a:prstGeom>
        </p:spPr>
        <p:txBody>
          <a:bodyPr anchor="b"/>
          <a:lstStyle>
            <a:lvl1pPr marL="0" indent="0">
              <a:buNone/>
              <a:defRPr sz="2900" b="1"/>
            </a:lvl1pPr>
            <a:lvl2pPr marL="544195" indent="0">
              <a:buNone/>
              <a:defRPr sz="2400" b="1"/>
            </a:lvl2pPr>
            <a:lvl3pPr marL="1088390" indent="0">
              <a:buNone/>
              <a:defRPr sz="2100" b="1"/>
            </a:lvl3pPr>
            <a:lvl4pPr marL="1632585" indent="0">
              <a:buNone/>
              <a:defRPr sz="1900" b="1"/>
            </a:lvl4pPr>
            <a:lvl5pPr marL="2176780" indent="0">
              <a:buNone/>
              <a:defRPr sz="1900" b="1"/>
            </a:lvl5pPr>
            <a:lvl6pPr marL="2720975" indent="0">
              <a:buNone/>
              <a:defRPr sz="1900" b="1"/>
            </a:lvl6pPr>
            <a:lvl7pPr marL="3265805" indent="0">
              <a:buNone/>
              <a:defRPr sz="1900" b="1"/>
            </a:lvl7pPr>
            <a:lvl8pPr marL="3810000" indent="0">
              <a:buNone/>
              <a:defRPr sz="1900" b="1"/>
            </a:lvl8pPr>
            <a:lvl9pPr marL="4354195" indent="0">
              <a:buNone/>
              <a:defRPr sz="1900" b="1"/>
            </a:lvl9pPr>
          </a:lstStyle>
          <a:p>
            <a:pPr lvl="0"/>
            <a:r>
              <a:rPr lang="zh-CN" altLang="en-US"/>
              <a:t>单击此处编辑母版文本样式</a:t>
            </a:r>
          </a:p>
        </p:txBody>
      </p:sp>
      <p:sp>
        <p:nvSpPr>
          <p:cNvPr id="6" name="内容占位符 5"/>
          <p:cNvSpPr>
            <a:spLocks noGrp="1"/>
          </p:cNvSpPr>
          <p:nvPr>
            <p:ph sz="quarter" idx="4"/>
          </p:nvPr>
        </p:nvSpPr>
        <p:spPr>
          <a:xfrm>
            <a:off x="6192561" y="2175379"/>
            <a:ext cx="5388332" cy="3952203"/>
          </a:xfrm>
          <a:prstGeom prst="rect">
            <a:avLst/>
          </a:prstGeo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pPr>
              <a:defRPr/>
            </a:pPr>
            <a:fld id="{54659ED6-5085-46E1-A7A2-1FAF13C1DFAD}" type="datetimeFigureOut">
              <a:rPr lang="zh-CN" altLang="en-US"/>
              <a:pPr>
                <a:defRPr/>
              </a:pPr>
              <a:t>2019/3/1</a:t>
            </a:fld>
            <a:endParaRPr lang="zh-CN" altLang="en-US"/>
          </a:p>
        </p:txBody>
      </p:sp>
      <p:sp>
        <p:nvSpPr>
          <p:cNvPr id="8" name="页脚占位符 7"/>
          <p:cNvSpPr>
            <a:spLocks noGrp="1"/>
          </p:cNvSpPr>
          <p:nvPr>
            <p:ph type="ftr" sz="quarter" idx="11"/>
          </p:nvPr>
        </p:nvSpPr>
        <p:spPr/>
        <p:txBody>
          <a:bodyPr/>
          <a:lstStyle>
            <a:lvl1pPr>
              <a:defRPr/>
            </a:lvl1pPr>
          </a:lstStyle>
          <a:p>
            <a:pPr>
              <a:defRPr/>
            </a:pPr>
            <a:endParaRPr lang="zh-CN" altLang="en-US"/>
          </a:p>
        </p:txBody>
      </p:sp>
      <p:sp>
        <p:nvSpPr>
          <p:cNvPr id="9" name="灯片编号占位符 8"/>
          <p:cNvSpPr>
            <a:spLocks noGrp="1"/>
          </p:cNvSpPr>
          <p:nvPr>
            <p:ph type="sldNum" sz="quarter" idx="12"/>
          </p:nvPr>
        </p:nvSpPr>
        <p:spPr/>
        <p:txBody>
          <a:bodyPr/>
          <a:lstStyle>
            <a:lvl1pPr>
              <a:defRPr/>
            </a:lvl1pPr>
          </a:lstStyle>
          <a:p>
            <a:pPr>
              <a:defRPr/>
            </a:pPr>
            <a:fld id="{55528514-2437-4B3D-BEF3-40A8B33E6D77}" type="slidenum">
              <a:rPr lang="zh-CN" altLang="en-US"/>
              <a:pPr>
                <a:defRPr/>
              </a:pPr>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701"/>
            <a:ext cx="10971372" cy="1143265"/>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a:lvl1pPr>
          </a:lstStyle>
          <a:p>
            <a:pPr>
              <a:defRPr/>
            </a:pPr>
            <a:fld id="{5E92A54C-FB88-42D3-9FB1-C44E0815449A}" type="datetimeFigureOut">
              <a:rPr lang="zh-CN" altLang="en-US"/>
              <a:pPr>
                <a:defRPr/>
              </a:pPr>
              <a:t>2019/3/1</a:t>
            </a:fld>
            <a:endParaRPr lang="zh-CN" altLang="en-US"/>
          </a:p>
        </p:txBody>
      </p:sp>
      <p:sp>
        <p:nvSpPr>
          <p:cNvPr id="4" name="页脚占位符 3"/>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vl1pPr>
          </a:lstStyle>
          <a:p>
            <a:pPr>
              <a:defRPr/>
            </a:pPr>
            <a:fld id="{1D2471E8-2FB9-4329-A7C9-756760A249D0}" type="slidenum">
              <a:rPr lang="zh-CN" altLang="en-US"/>
              <a:pPr>
                <a:defRPr/>
              </a:pPr>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FCDB2F89-065E-49A9-B172-8E6D69FFF596}" type="datetimeFigureOut">
              <a:rPr lang="zh-CN" altLang="en-US"/>
              <a:pPr>
                <a:defRPr/>
              </a:pPr>
              <a:t>2019/3/1</a:t>
            </a:fld>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pPr>
              <a:defRPr/>
            </a:pPr>
            <a:fld id="{4C11B3BB-D892-4FBB-9EA1-D35133406722}" type="slidenum">
              <a:rPr lang="zh-CN" altLang="en-US"/>
              <a:pPr>
                <a:defRPr/>
              </a:pPr>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a:prstGeom prst="rect">
            <a:avLst/>
          </a:prstGeom>
        </p:spPr>
        <p:txBody>
          <a:bodyPr anchor="b"/>
          <a:lstStyle>
            <a:lvl1pPr algn="l">
              <a:defRPr sz="2400" b="1"/>
            </a:lvl1pPr>
          </a:lstStyle>
          <a:p>
            <a:r>
              <a:rPr lang="zh-CN" altLang="en-US"/>
              <a:t>单击此处编辑母版标题样式</a:t>
            </a:r>
          </a:p>
        </p:txBody>
      </p:sp>
      <p:sp>
        <p:nvSpPr>
          <p:cNvPr id="3" name="内容占位符 2"/>
          <p:cNvSpPr>
            <a:spLocks noGrp="1"/>
          </p:cNvSpPr>
          <p:nvPr>
            <p:ph idx="1"/>
          </p:nvPr>
        </p:nvSpPr>
        <p:spPr>
          <a:xfrm>
            <a:off x="4766113" y="273114"/>
            <a:ext cx="6814779" cy="5854468"/>
          </a:xfrm>
          <a:prstGeom prst="rect">
            <a:avLst/>
          </a:prstGeo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521" y="1435433"/>
            <a:ext cx="4010562" cy="4692149"/>
          </a:xfrm>
          <a:prstGeom prst="rect">
            <a:avLst/>
          </a:prstGeom>
        </p:spPr>
        <p:txBody>
          <a:bodyPr/>
          <a:lstStyle>
            <a:lvl1pPr marL="0" indent="0">
              <a:buNone/>
              <a:defRPr sz="1700"/>
            </a:lvl1pPr>
            <a:lvl2pPr marL="544195" indent="0">
              <a:buNone/>
              <a:defRPr sz="1400"/>
            </a:lvl2pPr>
            <a:lvl3pPr marL="1088390" indent="0">
              <a:buNone/>
              <a:defRPr sz="1200"/>
            </a:lvl3pPr>
            <a:lvl4pPr marL="1632585" indent="0">
              <a:buNone/>
              <a:defRPr sz="1100"/>
            </a:lvl4pPr>
            <a:lvl5pPr marL="2176780" indent="0">
              <a:buNone/>
              <a:defRPr sz="1100"/>
            </a:lvl5pPr>
            <a:lvl6pPr marL="2720975" indent="0">
              <a:buNone/>
              <a:defRPr sz="1100"/>
            </a:lvl6pPr>
            <a:lvl7pPr marL="3265805" indent="0">
              <a:buNone/>
              <a:defRPr sz="1100"/>
            </a:lvl7pPr>
            <a:lvl8pPr marL="3810000" indent="0">
              <a:buNone/>
              <a:defRPr sz="1100"/>
            </a:lvl8pPr>
            <a:lvl9pPr marL="4354195" indent="0">
              <a:buNone/>
              <a:defRPr sz="11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pPr>
              <a:defRPr/>
            </a:pPr>
            <a:fld id="{68DAFB1C-74BF-41C1-863C-446E493EF10B}" type="datetimeFigureOut">
              <a:rPr lang="zh-CN" altLang="en-US"/>
              <a:pPr>
                <a:defRPr/>
              </a:pPr>
              <a:t>2019/3/1</a:t>
            </a:fld>
            <a:endParaRPr lang="zh-CN" altLang="en-US"/>
          </a:p>
        </p:txBody>
      </p:sp>
      <p:sp>
        <p:nvSpPr>
          <p:cNvPr id="6" name="页脚占位符 5"/>
          <p:cNvSpPr>
            <a:spLocks noGrp="1"/>
          </p:cNvSpPr>
          <p:nvPr>
            <p:ph type="ftr" sz="quarter" idx="11"/>
          </p:nvPr>
        </p:nvSpPr>
        <p:spPr/>
        <p:txBody>
          <a:bodyPr/>
          <a:lstStyle>
            <a:lvl1pPr>
              <a:defRPr/>
            </a:lvl1pPr>
          </a:lstStyle>
          <a:p>
            <a:pPr>
              <a:defRPr/>
            </a:pPr>
            <a:endParaRPr lang="zh-CN" altLang="en-US"/>
          </a:p>
        </p:txBody>
      </p:sp>
      <p:sp>
        <p:nvSpPr>
          <p:cNvPr id="7" name="灯片编号占位符 6"/>
          <p:cNvSpPr>
            <a:spLocks noGrp="1"/>
          </p:cNvSpPr>
          <p:nvPr>
            <p:ph type="sldNum" sz="quarter" idx="12"/>
          </p:nvPr>
        </p:nvSpPr>
        <p:spPr/>
        <p:txBody>
          <a:bodyPr/>
          <a:lstStyle>
            <a:lvl1pPr>
              <a:defRPr/>
            </a:lvl1pPr>
          </a:lstStyle>
          <a:p>
            <a:pPr>
              <a:defRPr/>
            </a:pPr>
            <a:fld id="{B11DC51A-3E95-4D25-8635-15F44EB5AEBD}" type="slidenum">
              <a:rPr lang="zh-CN" altLang="en-US"/>
              <a:pPr>
                <a:defRPr/>
              </a:pPr>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a:prstGeom prst="rect">
            <a:avLst/>
          </a:prstGeom>
        </p:spPr>
        <p:txBody>
          <a:bodyPr anchor="b"/>
          <a:lstStyle>
            <a:lvl1pPr algn="l">
              <a:defRPr sz="2400" b="1"/>
            </a:lvl1pPr>
          </a:lstStyle>
          <a:p>
            <a:r>
              <a:rPr lang="zh-CN" altLang="en-US"/>
              <a:t>单击此处编辑母版标题样式</a:t>
            </a:r>
          </a:p>
        </p:txBody>
      </p:sp>
      <p:sp>
        <p:nvSpPr>
          <p:cNvPr id="3" name="图片占位符 2"/>
          <p:cNvSpPr>
            <a:spLocks noGrp="1"/>
          </p:cNvSpPr>
          <p:nvPr>
            <p:ph type="pic" idx="1"/>
          </p:nvPr>
        </p:nvSpPr>
        <p:spPr>
          <a:xfrm>
            <a:off x="2389406" y="612917"/>
            <a:ext cx="7314248" cy="4115753"/>
          </a:xfrm>
          <a:prstGeom prst="rect">
            <a:avLst/>
          </a:prstGeom>
        </p:spPr>
        <p:txBody>
          <a:bodyPr/>
          <a:lstStyle>
            <a:lvl1pPr marL="0" indent="0">
              <a:buNone/>
              <a:defRPr sz="3800"/>
            </a:lvl1pPr>
            <a:lvl2pPr marL="544195" indent="0">
              <a:buNone/>
              <a:defRPr sz="3300"/>
            </a:lvl2pPr>
            <a:lvl3pPr marL="1088390" indent="0">
              <a:buNone/>
              <a:defRPr sz="2900"/>
            </a:lvl3pPr>
            <a:lvl4pPr marL="1632585" indent="0">
              <a:buNone/>
              <a:defRPr sz="2400"/>
            </a:lvl4pPr>
            <a:lvl5pPr marL="2176780" indent="0">
              <a:buNone/>
              <a:defRPr sz="2400"/>
            </a:lvl5pPr>
            <a:lvl6pPr marL="2720975" indent="0">
              <a:buNone/>
              <a:defRPr sz="2400"/>
            </a:lvl6pPr>
            <a:lvl7pPr marL="3265805" indent="0">
              <a:buNone/>
              <a:defRPr sz="2400"/>
            </a:lvl7pPr>
            <a:lvl8pPr marL="3810000" indent="0">
              <a:buNone/>
              <a:defRPr sz="2400"/>
            </a:lvl8pPr>
            <a:lvl9pPr marL="4354195" indent="0">
              <a:buNone/>
              <a:defRPr sz="2400"/>
            </a:lvl9pPr>
          </a:lstStyle>
          <a:p>
            <a:pPr lvl="0"/>
            <a:endParaRPr lang="zh-CN" altLang="en-US" noProof="0"/>
          </a:p>
        </p:txBody>
      </p:sp>
      <p:sp>
        <p:nvSpPr>
          <p:cNvPr id="4" name="文本占位符 3"/>
          <p:cNvSpPr>
            <a:spLocks noGrp="1"/>
          </p:cNvSpPr>
          <p:nvPr>
            <p:ph type="body" sz="half" idx="2"/>
          </p:nvPr>
        </p:nvSpPr>
        <p:spPr>
          <a:xfrm>
            <a:off x="2389406" y="5368581"/>
            <a:ext cx="7314248" cy="805048"/>
          </a:xfrm>
          <a:prstGeom prst="rect">
            <a:avLst/>
          </a:prstGeom>
        </p:spPr>
        <p:txBody>
          <a:bodyPr/>
          <a:lstStyle>
            <a:lvl1pPr marL="0" indent="0">
              <a:buNone/>
              <a:defRPr sz="1700"/>
            </a:lvl1pPr>
            <a:lvl2pPr marL="544195" indent="0">
              <a:buNone/>
              <a:defRPr sz="1400"/>
            </a:lvl2pPr>
            <a:lvl3pPr marL="1088390" indent="0">
              <a:buNone/>
              <a:defRPr sz="1200"/>
            </a:lvl3pPr>
            <a:lvl4pPr marL="1632585" indent="0">
              <a:buNone/>
              <a:defRPr sz="1100"/>
            </a:lvl4pPr>
            <a:lvl5pPr marL="2176780" indent="0">
              <a:buNone/>
              <a:defRPr sz="1100"/>
            </a:lvl5pPr>
            <a:lvl6pPr marL="2720975" indent="0">
              <a:buNone/>
              <a:defRPr sz="1100"/>
            </a:lvl6pPr>
            <a:lvl7pPr marL="3265805" indent="0">
              <a:buNone/>
              <a:defRPr sz="1100"/>
            </a:lvl7pPr>
            <a:lvl8pPr marL="3810000" indent="0">
              <a:buNone/>
              <a:defRPr sz="1100"/>
            </a:lvl8pPr>
            <a:lvl9pPr marL="4354195" indent="0">
              <a:buNone/>
              <a:defRPr sz="11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pPr>
              <a:defRPr/>
            </a:pPr>
            <a:fld id="{8639F3F9-0770-4A7A-BA75-D81A79B911AD}" type="datetimeFigureOut">
              <a:rPr lang="zh-CN" altLang="en-US"/>
              <a:pPr>
                <a:defRPr/>
              </a:pPr>
              <a:t>2019/3/1</a:t>
            </a:fld>
            <a:endParaRPr lang="zh-CN" altLang="en-US"/>
          </a:p>
        </p:txBody>
      </p:sp>
      <p:sp>
        <p:nvSpPr>
          <p:cNvPr id="6" name="页脚占位符 5"/>
          <p:cNvSpPr>
            <a:spLocks noGrp="1"/>
          </p:cNvSpPr>
          <p:nvPr>
            <p:ph type="ftr" sz="quarter" idx="11"/>
          </p:nvPr>
        </p:nvSpPr>
        <p:spPr/>
        <p:txBody>
          <a:bodyPr/>
          <a:lstStyle>
            <a:lvl1pPr>
              <a:defRPr/>
            </a:lvl1pPr>
          </a:lstStyle>
          <a:p>
            <a:pPr>
              <a:defRPr/>
            </a:pPr>
            <a:endParaRPr lang="zh-CN" altLang="en-US"/>
          </a:p>
        </p:txBody>
      </p:sp>
      <p:sp>
        <p:nvSpPr>
          <p:cNvPr id="7" name="灯片编号占位符 6"/>
          <p:cNvSpPr>
            <a:spLocks noGrp="1"/>
          </p:cNvSpPr>
          <p:nvPr>
            <p:ph type="sldNum" sz="quarter" idx="12"/>
          </p:nvPr>
        </p:nvSpPr>
        <p:spPr/>
        <p:txBody>
          <a:bodyPr/>
          <a:lstStyle>
            <a:lvl1pPr>
              <a:defRPr/>
            </a:lvl1pPr>
          </a:lstStyle>
          <a:p>
            <a:pPr>
              <a:defRPr/>
            </a:pPr>
            <a:fld id="{54168F4C-7894-4A90-9A71-6907B71280B8}"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8488"/>
            <a:ext cx="10361612"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1612" cy="15017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fld id="{95F0EE7E-88E4-4D78-B344-3F301409EA0F}" type="datetimeFigureOut">
              <a:rPr lang="zh-CN" altLang="en-US"/>
              <a:pPr/>
              <a:t>2019/3/1</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3571801-DC7B-4CDF-AEA9-79A2DCA9BDBD}" type="slidenum">
              <a:rPr lang="zh-CN" altLang="en-US"/>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914400" y="1981200"/>
            <a:ext cx="5103813" cy="4116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0613" y="1981200"/>
            <a:ext cx="5105400" cy="4116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vl1pPr>
          </a:lstStyle>
          <a:p>
            <a:fld id="{45022AB3-E176-4BB3-90AF-E27A5DB69979}" type="datetimeFigureOut">
              <a:rPr lang="zh-CN" altLang="en-US"/>
              <a:pPr/>
              <a:t>2019/3/1</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D78FECD3-54B4-484F-B557-1B55D37335B8}" type="slidenum">
              <a:rPr lang="zh-CN" altLang="en-US"/>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388" cy="3952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838"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838" y="2174875"/>
            <a:ext cx="5387975" cy="3952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fld id="{FD56BFD9-2BDC-4200-9C18-E142E62FD214}" type="datetimeFigureOut">
              <a:rPr lang="zh-CN" altLang="en-US"/>
              <a:pPr/>
              <a:t>2019/3/1</a:t>
            </a:fld>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7B9CE6D8-89CD-4995-9F53-83451094FBAA}" type="slidenum">
              <a:rPr lang="zh-CN" altLang="en-US"/>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a:lvl1pPr>
          </a:lstStyle>
          <a:p>
            <a:fld id="{1AE04FF2-3744-401A-9F21-EC6F6AC93255}" type="datetimeFigureOut">
              <a:rPr lang="zh-CN" altLang="en-US"/>
              <a:pPr/>
              <a:t>2019/3/1</a:t>
            </a:fld>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54834E4B-7803-4132-86F2-14A3BD7CE8AF}" type="slidenum">
              <a:rPr lang="zh-CN" altLang="en-US"/>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52548A02-CC06-4591-A261-E35E20F86AB6}" type="datetimeFigureOut">
              <a:rPr lang="zh-CN" altLang="en-US"/>
              <a:pPr/>
              <a:t>2019/3/1</a:t>
            </a:fld>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4388DE72-8040-4EFC-85B6-59D0D12D9633}" type="slidenum">
              <a:rPr lang="zh-CN" altLang="en-US"/>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0025"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5675" y="273050"/>
            <a:ext cx="6815138" cy="58547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0025" cy="46926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fld id="{8C580D4F-BC45-4F83-A449-FA53DAF44342}" type="datetimeFigureOut">
              <a:rPr lang="zh-CN" altLang="en-US"/>
              <a:pPr/>
              <a:t>2019/3/1</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98A2DDF9-FB13-44F0-830F-655301350111}" type="slidenum">
              <a:rPr lang="zh-CN" altLang="en-US"/>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2188"/>
            <a:ext cx="7315200" cy="566737"/>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188" y="612775"/>
            <a:ext cx="7315200" cy="41163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188" y="5368925"/>
            <a:ext cx="73152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fld id="{F6C66356-EEEB-43EB-8ECF-8E23D4FFEE74}" type="datetimeFigureOut">
              <a:rPr lang="zh-CN" altLang="en-US"/>
              <a:pPr/>
              <a:t>2019/3/1</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E8091266-3BB3-4D28-A949-AA4022AD3C7F}" type="slidenum">
              <a:rPr lang="zh-CN" altLang="en-US"/>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0402" name="Group 2"/>
          <p:cNvGrpSpPr>
            <a:grpSpLocks/>
          </p:cNvGrpSpPr>
          <p:nvPr/>
        </p:nvGrpSpPr>
        <p:grpSpPr bwMode="auto">
          <a:xfrm>
            <a:off x="8404225" y="0"/>
            <a:ext cx="3786188" cy="3254375"/>
            <a:chOff x="3115" y="0"/>
            <a:chExt cx="2170" cy="2486"/>
          </a:xfrm>
        </p:grpSpPr>
        <p:grpSp>
          <p:nvGrpSpPr>
            <p:cNvPr id="230403" name="Group 3"/>
            <p:cNvGrpSpPr>
              <a:grpSpLocks/>
            </p:cNvGrpSpPr>
            <p:nvPr/>
          </p:nvGrpSpPr>
          <p:grpSpPr bwMode="auto">
            <a:xfrm>
              <a:off x="4080" y="1910"/>
              <a:ext cx="768" cy="576"/>
              <a:chOff x="0" y="0"/>
              <a:chExt cx="768" cy="576"/>
            </a:xfrm>
          </p:grpSpPr>
          <p:sp>
            <p:nvSpPr>
              <p:cNvPr id="230404" name="Oval 4"/>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zh-CN" altLang="en-US"/>
              </a:p>
            </p:txBody>
          </p:sp>
          <p:sp>
            <p:nvSpPr>
              <p:cNvPr id="230405" name="Oval 5"/>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zh-CN" altLang="en-US"/>
              </a:p>
            </p:txBody>
          </p:sp>
        </p:grpSp>
        <p:grpSp>
          <p:nvGrpSpPr>
            <p:cNvPr id="230406" name="Group 6"/>
            <p:cNvGrpSpPr>
              <a:grpSpLocks/>
            </p:cNvGrpSpPr>
            <p:nvPr/>
          </p:nvGrpSpPr>
          <p:grpSpPr bwMode="auto">
            <a:xfrm>
              <a:off x="4257" y="1103"/>
              <a:ext cx="768" cy="576"/>
              <a:chOff x="0" y="0"/>
              <a:chExt cx="768" cy="576"/>
            </a:xfrm>
          </p:grpSpPr>
          <p:sp>
            <p:nvSpPr>
              <p:cNvPr id="230407" name="Oval 7"/>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zh-CN" altLang="en-US"/>
              </a:p>
            </p:txBody>
          </p:sp>
          <p:sp>
            <p:nvSpPr>
              <p:cNvPr id="230408" name="Oval 8"/>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zh-CN" altLang="en-US"/>
              </a:p>
            </p:txBody>
          </p:sp>
        </p:grpSp>
        <p:grpSp>
          <p:nvGrpSpPr>
            <p:cNvPr id="230409" name="Group 9"/>
            <p:cNvGrpSpPr>
              <a:grpSpLocks/>
            </p:cNvGrpSpPr>
            <p:nvPr/>
          </p:nvGrpSpPr>
          <p:grpSpPr bwMode="auto">
            <a:xfrm>
              <a:off x="3134" y="0"/>
              <a:ext cx="768" cy="576"/>
              <a:chOff x="0" y="0"/>
              <a:chExt cx="768" cy="576"/>
            </a:xfrm>
          </p:grpSpPr>
          <p:sp>
            <p:nvSpPr>
              <p:cNvPr id="230410" name="Oval 10"/>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zh-CN" altLang="en-US"/>
              </a:p>
            </p:txBody>
          </p:sp>
          <p:sp>
            <p:nvSpPr>
              <p:cNvPr id="230411" name="Oval 11"/>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zh-CN" altLang="en-US"/>
              </a:p>
            </p:txBody>
          </p:sp>
        </p:grpSp>
        <p:grpSp>
          <p:nvGrpSpPr>
            <p:cNvPr id="230412" name="Group 12"/>
            <p:cNvGrpSpPr>
              <a:grpSpLocks/>
            </p:cNvGrpSpPr>
            <p:nvPr/>
          </p:nvGrpSpPr>
          <p:grpSpPr bwMode="auto">
            <a:xfrm>
              <a:off x="3115" y="0"/>
              <a:ext cx="2170" cy="1702"/>
              <a:chOff x="3115" y="0"/>
              <a:chExt cx="2170" cy="1702"/>
            </a:xfrm>
          </p:grpSpPr>
          <p:grpSp>
            <p:nvGrpSpPr>
              <p:cNvPr id="230413" name="Group 13"/>
              <p:cNvGrpSpPr>
                <a:grpSpLocks/>
              </p:cNvGrpSpPr>
              <p:nvPr/>
            </p:nvGrpSpPr>
            <p:grpSpPr bwMode="auto">
              <a:xfrm>
                <a:off x="3640" y="308"/>
                <a:ext cx="1145" cy="844"/>
                <a:chOff x="1265" y="814"/>
                <a:chExt cx="2919" cy="2151"/>
              </a:xfrm>
            </p:grpSpPr>
            <p:sp>
              <p:nvSpPr>
                <p:cNvPr id="230414" name="Oval 14"/>
                <p:cNvSpPr>
                  <a:spLocks noChangeArrowheads="1"/>
                </p:cNvSpPr>
                <p:nvPr/>
              </p:nvSpPr>
              <p:spPr bwMode="hidden">
                <a:xfrm>
                  <a:off x="1265" y="814"/>
                  <a:ext cx="2919" cy="2151"/>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zh-CN" altLang="en-US"/>
                </a:p>
              </p:txBody>
            </p:sp>
            <p:sp>
              <p:nvSpPr>
                <p:cNvPr id="230415" name="Oval 15"/>
                <p:cNvSpPr>
                  <a:spLocks noChangeArrowheads="1"/>
                </p:cNvSpPr>
                <p:nvPr/>
              </p:nvSpPr>
              <p:spPr bwMode="hidden">
                <a:xfrm>
                  <a:off x="2380" y="1601"/>
                  <a:ext cx="579" cy="406"/>
                </a:xfrm>
                <a:prstGeom prst="ellipse">
                  <a:avLst/>
                </a:prstGeom>
                <a:gradFill rotWithShape="0">
                  <a:gsLst>
                    <a:gs pos="0">
                      <a:schemeClr val="accent2"/>
                    </a:gs>
                    <a:gs pos="100000">
                      <a:schemeClr val="bg2"/>
                    </a:gs>
                  </a:gsLst>
                  <a:path path="shape">
                    <a:fillToRect l="50000" t="50000" r="50000" b="50000"/>
                  </a:path>
                </a:gradFill>
                <a:ln w="9525">
                  <a:noFill/>
                  <a:round/>
                  <a:headEnd/>
                  <a:tailEnd/>
                </a:ln>
                <a:effectLst/>
              </p:spPr>
              <p:txBody>
                <a:bodyPr wrap="none" anchor="ctr"/>
                <a:lstStyle/>
                <a:p>
                  <a:endParaRPr lang="zh-CN" altLang="en-US"/>
                </a:p>
              </p:txBody>
            </p:sp>
          </p:grpSp>
          <p:grpSp>
            <p:nvGrpSpPr>
              <p:cNvPr id="230416" name="Group 16"/>
              <p:cNvGrpSpPr>
                <a:grpSpLocks/>
              </p:cNvGrpSpPr>
              <p:nvPr/>
            </p:nvGrpSpPr>
            <p:grpSpPr bwMode="auto">
              <a:xfrm>
                <a:off x="3115" y="0"/>
                <a:ext cx="2145" cy="1702"/>
                <a:chOff x="3115" y="0"/>
                <a:chExt cx="2145" cy="1702"/>
              </a:xfrm>
            </p:grpSpPr>
            <p:grpSp>
              <p:nvGrpSpPr>
                <p:cNvPr id="230417" name="Group 17"/>
                <p:cNvGrpSpPr>
                  <a:grpSpLocks/>
                </p:cNvGrpSpPr>
                <p:nvPr/>
              </p:nvGrpSpPr>
              <p:grpSpPr bwMode="auto">
                <a:xfrm>
                  <a:off x="4505" y="589"/>
                  <a:ext cx="493" cy="912"/>
                  <a:chOff x="3471" y="1530"/>
                  <a:chExt cx="1258" cy="2327"/>
                </a:xfrm>
              </p:grpSpPr>
              <p:sp>
                <p:nvSpPr>
                  <p:cNvPr id="230418" name="Freeform 18"/>
                  <p:cNvSpPr>
                    <a:spLocks/>
                  </p:cNvSpPr>
                  <p:nvPr/>
                </p:nvSpPr>
                <p:spPr bwMode="hidden">
                  <a:xfrm rot="2711884">
                    <a:off x="2765" y="2236"/>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zh-CN" altLang="en-US"/>
                  </a:p>
                </p:txBody>
              </p:sp>
              <p:sp>
                <p:nvSpPr>
                  <p:cNvPr id="230419" name="Freeform 19"/>
                  <p:cNvSpPr>
                    <a:spLocks/>
                  </p:cNvSpPr>
                  <p:nvPr/>
                </p:nvSpPr>
                <p:spPr bwMode="hidden">
                  <a:xfrm rot="2711884">
                    <a:off x="4021" y="3150"/>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0420" name="Group 20"/>
                <p:cNvGrpSpPr>
                  <a:grpSpLocks/>
                </p:cNvGrpSpPr>
                <p:nvPr/>
              </p:nvGrpSpPr>
              <p:grpSpPr bwMode="auto">
                <a:xfrm>
                  <a:off x="4267" y="781"/>
                  <a:ext cx="966" cy="522"/>
                  <a:chOff x="2864" y="2019"/>
                  <a:chExt cx="2463" cy="1332"/>
                </a:xfrm>
              </p:grpSpPr>
              <p:sp>
                <p:nvSpPr>
                  <p:cNvPr id="230421" name="Freeform 21"/>
                  <p:cNvSpPr>
                    <a:spLocks/>
                  </p:cNvSpPr>
                  <p:nvPr/>
                </p:nvSpPr>
                <p:spPr bwMode="hidden">
                  <a:xfrm rot="2104081">
                    <a:off x="2864" y="2019"/>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22" name="Freeform 22"/>
                  <p:cNvSpPr>
                    <a:spLocks/>
                  </p:cNvSpPr>
                  <p:nvPr/>
                </p:nvSpPr>
                <p:spPr bwMode="hidden">
                  <a:xfrm rot="2104081">
                    <a:off x="4353" y="2806"/>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0423" name="Group 23"/>
                <p:cNvGrpSpPr>
                  <a:grpSpLocks/>
                </p:cNvGrpSpPr>
                <p:nvPr/>
              </p:nvGrpSpPr>
              <p:grpSpPr bwMode="auto">
                <a:xfrm>
                  <a:off x="4280" y="707"/>
                  <a:ext cx="971" cy="417"/>
                  <a:chOff x="2897" y="1832"/>
                  <a:chExt cx="2477" cy="1064"/>
                </a:xfrm>
              </p:grpSpPr>
              <p:sp>
                <p:nvSpPr>
                  <p:cNvPr id="230424" name="Freeform 24"/>
                  <p:cNvSpPr>
                    <a:spLocks/>
                  </p:cNvSpPr>
                  <p:nvPr/>
                </p:nvSpPr>
                <p:spPr bwMode="hidden">
                  <a:xfrm rot="1582915">
                    <a:off x="2897" y="1832"/>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25" name="Freeform 25"/>
                  <p:cNvSpPr>
                    <a:spLocks/>
                  </p:cNvSpPr>
                  <p:nvPr/>
                </p:nvSpPr>
                <p:spPr bwMode="hidden">
                  <a:xfrm rot="1582915">
                    <a:off x="4442" y="2420"/>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0426" name="Group 26"/>
                <p:cNvGrpSpPr>
                  <a:grpSpLocks/>
                </p:cNvGrpSpPr>
                <p:nvPr/>
              </p:nvGrpSpPr>
              <p:grpSpPr bwMode="auto">
                <a:xfrm>
                  <a:off x="4291" y="630"/>
                  <a:ext cx="969" cy="364"/>
                  <a:chOff x="2924" y="1636"/>
                  <a:chExt cx="2472" cy="927"/>
                </a:xfrm>
              </p:grpSpPr>
              <p:sp>
                <p:nvSpPr>
                  <p:cNvPr id="230427" name="Freeform 27"/>
                  <p:cNvSpPr>
                    <a:spLocks/>
                  </p:cNvSpPr>
                  <p:nvPr/>
                </p:nvSpPr>
                <p:spPr bwMode="hidden">
                  <a:xfrm rot="1080363">
                    <a:off x="2924" y="1636"/>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28" name="Freeform 28"/>
                  <p:cNvSpPr>
                    <a:spLocks/>
                  </p:cNvSpPr>
                  <p:nvPr/>
                </p:nvSpPr>
                <p:spPr bwMode="hidden">
                  <a:xfrm rot="1080363">
                    <a:off x="4495" y="2037"/>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0429" name="Group 29"/>
                <p:cNvGrpSpPr>
                  <a:grpSpLocks/>
                </p:cNvGrpSpPr>
                <p:nvPr/>
              </p:nvGrpSpPr>
              <p:grpSpPr bwMode="auto">
                <a:xfrm>
                  <a:off x="4304" y="543"/>
                  <a:ext cx="918" cy="258"/>
                  <a:chOff x="2958" y="1414"/>
                  <a:chExt cx="2342" cy="657"/>
                </a:xfrm>
              </p:grpSpPr>
              <p:sp>
                <p:nvSpPr>
                  <p:cNvPr id="230430" name="Freeform 30"/>
                  <p:cNvSpPr>
                    <a:spLocks/>
                  </p:cNvSpPr>
                  <p:nvPr/>
                </p:nvSpPr>
                <p:spPr bwMode="hidden">
                  <a:xfrm rot="463793">
                    <a:off x="2958" y="1414"/>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31" name="Freeform 31"/>
                  <p:cNvSpPr>
                    <a:spLocks/>
                  </p:cNvSpPr>
                  <p:nvPr/>
                </p:nvSpPr>
                <p:spPr bwMode="hidden">
                  <a:xfrm rot="463793">
                    <a:off x="4470" y="1582"/>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0432" name="Group 32"/>
                <p:cNvGrpSpPr>
                  <a:grpSpLocks/>
                </p:cNvGrpSpPr>
                <p:nvPr/>
              </p:nvGrpSpPr>
              <p:grpSpPr bwMode="auto">
                <a:xfrm>
                  <a:off x="4314" y="487"/>
                  <a:ext cx="843" cy="134"/>
                  <a:chOff x="2983" y="1269"/>
                  <a:chExt cx="2150" cy="343"/>
                </a:xfrm>
              </p:grpSpPr>
              <p:sp>
                <p:nvSpPr>
                  <p:cNvPr id="230433" name="Freeform 33"/>
                  <p:cNvSpPr>
                    <a:spLocks/>
                  </p:cNvSpPr>
                  <p:nvPr/>
                </p:nvSpPr>
                <p:spPr bwMode="hidden">
                  <a:xfrm rot="-84182">
                    <a:off x="2983" y="1289"/>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34" name="Freeform 34"/>
                  <p:cNvSpPr>
                    <a:spLocks/>
                  </p:cNvSpPr>
                  <p:nvPr/>
                </p:nvSpPr>
                <p:spPr bwMode="hidden">
                  <a:xfrm rot="-84182">
                    <a:off x="4379" y="1269"/>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0435" name="Group 35"/>
                <p:cNvGrpSpPr>
                  <a:grpSpLocks/>
                </p:cNvGrpSpPr>
                <p:nvPr/>
              </p:nvGrpSpPr>
              <p:grpSpPr bwMode="auto">
                <a:xfrm>
                  <a:off x="4296" y="349"/>
                  <a:ext cx="737" cy="167"/>
                  <a:chOff x="2938" y="917"/>
                  <a:chExt cx="1879" cy="427"/>
                </a:xfrm>
              </p:grpSpPr>
              <p:sp>
                <p:nvSpPr>
                  <p:cNvPr id="230436" name="Freeform 36"/>
                  <p:cNvSpPr>
                    <a:spLocks/>
                  </p:cNvSpPr>
                  <p:nvPr/>
                </p:nvSpPr>
                <p:spPr bwMode="hidden">
                  <a:xfrm rot="-802576">
                    <a:off x="2938" y="1129"/>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37" name="Freeform 37"/>
                  <p:cNvSpPr>
                    <a:spLocks/>
                  </p:cNvSpPr>
                  <p:nvPr/>
                </p:nvSpPr>
                <p:spPr bwMode="hidden">
                  <a:xfrm rot="-802576">
                    <a:off x="4155" y="917"/>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0438" name="Group 38"/>
                <p:cNvGrpSpPr>
                  <a:grpSpLocks/>
                </p:cNvGrpSpPr>
                <p:nvPr/>
              </p:nvGrpSpPr>
              <p:grpSpPr bwMode="auto">
                <a:xfrm>
                  <a:off x="3394" y="637"/>
                  <a:ext cx="493" cy="912"/>
                  <a:chOff x="637" y="1653"/>
                  <a:chExt cx="1257" cy="2326"/>
                </a:xfrm>
              </p:grpSpPr>
              <p:sp>
                <p:nvSpPr>
                  <p:cNvPr id="230439" name="Freeform 39"/>
                  <p:cNvSpPr>
                    <a:spLocks/>
                  </p:cNvSpPr>
                  <p:nvPr/>
                </p:nvSpPr>
                <p:spPr bwMode="hidden">
                  <a:xfrm rot="18888116" flipH="1">
                    <a:off x="876" y="2359"/>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40" name="Freeform 40"/>
                  <p:cNvSpPr>
                    <a:spLocks/>
                  </p:cNvSpPr>
                  <p:nvPr/>
                </p:nvSpPr>
                <p:spPr bwMode="hidden">
                  <a:xfrm rot="18888116" flipH="1">
                    <a:off x="419" y="327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0441" name="Group 41"/>
                <p:cNvGrpSpPr>
                  <a:grpSpLocks/>
                </p:cNvGrpSpPr>
                <p:nvPr/>
              </p:nvGrpSpPr>
              <p:grpSpPr bwMode="auto">
                <a:xfrm>
                  <a:off x="3142" y="850"/>
                  <a:ext cx="966" cy="522"/>
                  <a:chOff x="-5" y="2196"/>
                  <a:chExt cx="2463" cy="1332"/>
                </a:xfrm>
              </p:grpSpPr>
              <p:sp>
                <p:nvSpPr>
                  <p:cNvPr id="230442" name="Freeform 42"/>
                  <p:cNvSpPr>
                    <a:spLocks/>
                  </p:cNvSpPr>
                  <p:nvPr/>
                </p:nvSpPr>
                <p:spPr bwMode="hidden">
                  <a:xfrm rot="19495919" flipH="1">
                    <a:off x="644" y="2196"/>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43" name="Freeform 43"/>
                  <p:cNvSpPr>
                    <a:spLocks/>
                  </p:cNvSpPr>
                  <p:nvPr/>
                </p:nvSpPr>
                <p:spPr bwMode="hidden">
                  <a:xfrm rot="19495919" flipH="1">
                    <a:off x="-5" y="2983"/>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0444" name="Group 44"/>
                <p:cNvGrpSpPr>
                  <a:grpSpLocks/>
                </p:cNvGrpSpPr>
                <p:nvPr/>
              </p:nvGrpSpPr>
              <p:grpSpPr bwMode="auto">
                <a:xfrm>
                  <a:off x="3124" y="777"/>
                  <a:ext cx="971" cy="417"/>
                  <a:chOff x="-52" y="2009"/>
                  <a:chExt cx="2477" cy="1064"/>
                </a:xfrm>
              </p:grpSpPr>
              <p:sp>
                <p:nvSpPr>
                  <p:cNvPr id="230445" name="Freeform 45"/>
                  <p:cNvSpPr>
                    <a:spLocks/>
                  </p:cNvSpPr>
                  <p:nvPr/>
                </p:nvSpPr>
                <p:spPr bwMode="hidden">
                  <a:xfrm rot="20017085" flipH="1">
                    <a:off x="689" y="2009"/>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46" name="Freeform 46"/>
                  <p:cNvSpPr>
                    <a:spLocks/>
                  </p:cNvSpPr>
                  <p:nvPr/>
                </p:nvSpPr>
                <p:spPr bwMode="hidden">
                  <a:xfrm rot="20017085" flipH="1">
                    <a:off x="-52" y="2597"/>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0447" name="Group 47"/>
                <p:cNvGrpSpPr>
                  <a:grpSpLocks/>
                </p:cNvGrpSpPr>
                <p:nvPr/>
              </p:nvGrpSpPr>
              <p:grpSpPr bwMode="auto">
                <a:xfrm>
                  <a:off x="3115" y="700"/>
                  <a:ext cx="969" cy="363"/>
                  <a:chOff x="-74" y="1813"/>
                  <a:chExt cx="2472" cy="927"/>
                </a:xfrm>
              </p:grpSpPr>
              <p:sp>
                <p:nvSpPr>
                  <p:cNvPr id="230448" name="Freeform 48"/>
                  <p:cNvSpPr>
                    <a:spLocks/>
                  </p:cNvSpPr>
                  <p:nvPr/>
                </p:nvSpPr>
                <p:spPr bwMode="hidden">
                  <a:xfrm rot="20519637" flipH="1">
                    <a:off x="721" y="1813"/>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49" name="Freeform 49"/>
                  <p:cNvSpPr>
                    <a:spLocks/>
                  </p:cNvSpPr>
                  <p:nvPr/>
                </p:nvSpPr>
                <p:spPr bwMode="hidden">
                  <a:xfrm rot="20519637" flipH="1">
                    <a:off x="-74" y="2214"/>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0450" name="Group 50"/>
                <p:cNvGrpSpPr>
                  <a:grpSpLocks/>
                </p:cNvGrpSpPr>
                <p:nvPr/>
              </p:nvGrpSpPr>
              <p:grpSpPr bwMode="auto">
                <a:xfrm>
                  <a:off x="3153" y="613"/>
                  <a:ext cx="918" cy="257"/>
                  <a:chOff x="22" y="1591"/>
                  <a:chExt cx="2342" cy="657"/>
                </a:xfrm>
              </p:grpSpPr>
              <p:sp>
                <p:nvSpPr>
                  <p:cNvPr id="230451" name="Freeform 51"/>
                  <p:cNvSpPr>
                    <a:spLocks/>
                  </p:cNvSpPr>
                  <p:nvPr/>
                </p:nvSpPr>
                <p:spPr bwMode="hidden">
                  <a:xfrm rot="21136207" flipH="1">
                    <a:off x="819" y="1591"/>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52" name="Freeform 52"/>
                  <p:cNvSpPr>
                    <a:spLocks/>
                  </p:cNvSpPr>
                  <p:nvPr/>
                </p:nvSpPr>
                <p:spPr bwMode="hidden">
                  <a:xfrm rot="21136207" flipH="1">
                    <a:off x="22" y="1759"/>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0453" name="Group 53"/>
                <p:cNvGrpSpPr>
                  <a:grpSpLocks/>
                </p:cNvGrpSpPr>
                <p:nvPr/>
              </p:nvGrpSpPr>
              <p:grpSpPr bwMode="auto">
                <a:xfrm>
                  <a:off x="3218" y="556"/>
                  <a:ext cx="843" cy="134"/>
                  <a:chOff x="189" y="1446"/>
                  <a:chExt cx="2150" cy="343"/>
                </a:xfrm>
              </p:grpSpPr>
              <p:sp>
                <p:nvSpPr>
                  <p:cNvPr id="230454" name="Freeform 54"/>
                  <p:cNvSpPr>
                    <a:spLocks/>
                  </p:cNvSpPr>
                  <p:nvPr/>
                </p:nvSpPr>
                <p:spPr bwMode="hidden">
                  <a:xfrm rot="84182" flipH="1">
                    <a:off x="935" y="1466"/>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55" name="Freeform 55"/>
                  <p:cNvSpPr>
                    <a:spLocks/>
                  </p:cNvSpPr>
                  <p:nvPr/>
                </p:nvSpPr>
                <p:spPr bwMode="hidden">
                  <a:xfrm rot="84182" flipH="1">
                    <a:off x="189" y="1446"/>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0456" name="Group 56"/>
                <p:cNvGrpSpPr>
                  <a:grpSpLocks/>
                </p:cNvGrpSpPr>
                <p:nvPr/>
              </p:nvGrpSpPr>
              <p:grpSpPr bwMode="auto">
                <a:xfrm>
                  <a:off x="3342" y="418"/>
                  <a:ext cx="737" cy="167"/>
                  <a:chOff x="505" y="1094"/>
                  <a:chExt cx="1879" cy="427"/>
                </a:xfrm>
              </p:grpSpPr>
              <p:sp>
                <p:nvSpPr>
                  <p:cNvPr id="230457" name="Freeform 57"/>
                  <p:cNvSpPr>
                    <a:spLocks/>
                  </p:cNvSpPr>
                  <p:nvPr/>
                </p:nvSpPr>
                <p:spPr bwMode="hidden">
                  <a:xfrm rot="802576" flipH="1">
                    <a:off x="1151" y="1306"/>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58" name="Freeform 58"/>
                  <p:cNvSpPr>
                    <a:spLocks/>
                  </p:cNvSpPr>
                  <p:nvPr/>
                </p:nvSpPr>
                <p:spPr bwMode="hidden">
                  <a:xfrm rot="802576" flipH="1">
                    <a:off x="505" y="1094"/>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zh-CN" altLang="en-US"/>
                  </a:p>
                </p:txBody>
              </p:sp>
            </p:grpSp>
            <p:grpSp>
              <p:nvGrpSpPr>
                <p:cNvPr id="230459" name="Group 59"/>
                <p:cNvGrpSpPr>
                  <a:grpSpLocks/>
                </p:cNvGrpSpPr>
                <p:nvPr/>
              </p:nvGrpSpPr>
              <p:grpSpPr bwMode="auto">
                <a:xfrm>
                  <a:off x="3386" y="341"/>
                  <a:ext cx="725" cy="218"/>
                  <a:chOff x="616" y="899"/>
                  <a:chExt cx="1850" cy="554"/>
                </a:xfrm>
              </p:grpSpPr>
              <p:sp>
                <p:nvSpPr>
                  <p:cNvPr id="230460" name="Freeform 60"/>
                  <p:cNvSpPr>
                    <a:spLocks/>
                  </p:cNvSpPr>
                  <p:nvPr/>
                </p:nvSpPr>
                <p:spPr bwMode="hidden">
                  <a:xfrm rot="1277471" flipH="1">
                    <a:off x="1233" y="1238"/>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61" name="Freeform 61"/>
                  <p:cNvSpPr>
                    <a:spLocks/>
                  </p:cNvSpPr>
                  <p:nvPr/>
                </p:nvSpPr>
                <p:spPr bwMode="hidden">
                  <a:xfrm rot="1277471" flipH="1">
                    <a:off x="616" y="899"/>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zh-CN" altLang="en-US"/>
                  </a:p>
                </p:txBody>
              </p:sp>
            </p:grpSp>
            <p:grpSp>
              <p:nvGrpSpPr>
                <p:cNvPr id="230462" name="Group 62"/>
                <p:cNvGrpSpPr>
                  <a:grpSpLocks/>
                </p:cNvGrpSpPr>
                <p:nvPr/>
              </p:nvGrpSpPr>
              <p:grpSpPr bwMode="auto">
                <a:xfrm>
                  <a:off x="3472" y="231"/>
                  <a:ext cx="693" cy="291"/>
                  <a:chOff x="3472" y="231"/>
                  <a:chExt cx="693" cy="291"/>
                </a:xfrm>
              </p:grpSpPr>
              <p:sp>
                <p:nvSpPr>
                  <p:cNvPr id="230463" name="Freeform 63"/>
                  <p:cNvSpPr>
                    <a:spLocks/>
                  </p:cNvSpPr>
                  <p:nvPr/>
                </p:nvSpPr>
                <p:spPr bwMode="hidden">
                  <a:xfrm rot="2028410" flipH="1">
                    <a:off x="3681" y="438"/>
                    <a:ext cx="484" cy="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64" name="Freeform 64"/>
                  <p:cNvSpPr>
                    <a:spLocks/>
                  </p:cNvSpPr>
                  <p:nvPr/>
                </p:nvSpPr>
                <p:spPr bwMode="hidden">
                  <a:xfrm rot="2028410" flipH="1">
                    <a:off x="3472" y="231"/>
                    <a:ext cx="260" cy="132"/>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zh-CN" altLang="en-US"/>
                  </a:p>
                </p:txBody>
              </p:sp>
            </p:grpSp>
            <p:grpSp>
              <p:nvGrpSpPr>
                <p:cNvPr id="230465" name="Group 65"/>
                <p:cNvGrpSpPr>
                  <a:grpSpLocks/>
                </p:cNvGrpSpPr>
                <p:nvPr/>
              </p:nvGrpSpPr>
              <p:grpSpPr bwMode="auto">
                <a:xfrm>
                  <a:off x="3554" y="118"/>
                  <a:ext cx="664" cy="349"/>
                  <a:chOff x="3554" y="118"/>
                  <a:chExt cx="664" cy="349"/>
                </a:xfrm>
              </p:grpSpPr>
              <p:sp>
                <p:nvSpPr>
                  <p:cNvPr id="230466" name="Freeform 66"/>
                  <p:cNvSpPr>
                    <a:spLocks/>
                  </p:cNvSpPr>
                  <p:nvPr/>
                </p:nvSpPr>
                <p:spPr bwMode="hidden">
                  <a:xfrm rot="2664424" flipH="1">
                    <a:off x="3727" y="383"/>
                    <a:ext cx="491" cy="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67" name="Freeform 67"/>
                  <p:cNvSpPr>
                    <a:spLocks/>
                  </p:cNvSpPr>
                  <p:nvPr/>
                </p:nvSpPr>
                <p:spPr bwMode="hidden">
                  <a:xfrm rot="2664424" flipH="1">
                    <a:off x="3554" y="118"/>
                    <a:ext cx="264" cy="132"/>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zh-CN" altLang="en-US"/>
                  </a:p>
                </p:txBody>
              </p:sp>
            </p:grpSp>
            <p:grpSp>
              <p:nvGrpSpPr>
                <p:cNvPr id="230468" name="Group 68"/>
                <p:cNvGrpSpPr>
                  <a:grpSpLocks/>
                </p:cNvGrpSpPr>
                <p:nvPr/>
              </p:nvGrpSpPr>
              <p:grpSpPr bwMode="auto">
                <a:xfrm>
                  <a:off x="3784" y="30"/>
                  <a:ext cx="305" cy="593"/>
                  <a:chOff x="1633" y="104"/>
                  <a:chExt cx="778" cy="1512"/>
                </a:xfrm>
              </p:grpSpPr>
              <p:sp>
                <p:nvSpPr>
                  <p:cNvPr id="230469" name="Freeform 69"/>
                  <p:cNvSpPr>
                    <a:spLocks/>
                  </p:cNvSpPr>
                  <p:nvPr/>
                </p:nvSpPr>
                <p:spPr bwMode="hidden">
                  <a:xfrm rot="3473776" flipH="1">
                    <a:off x="1754" y="958"/>
                    <a:ext cx="1100"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70" name="Freeform 70"/>
                  <p:cNvSpPr>
                    <a:spLocks/>
                  </p:cNvSpPr>
                  <p:nvPr/>
                </p:nvSpPr>
                <p:spPr bwMode="hidden">
                  <a:xfrm rot="3473776" flipH="1">
                    <a:off x="1506" y="231"/>
                    <a:ext cx="591"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zh-CN" altLang="en-US"/>
                  </a:p>
                </p:txBody>
              </p:sp>
            </p:grpSp>
            <p:grpSp>
              <p:nvGrpSpPr>
                <p:cNvPr id="230471" name="Group 71"/>
                <p:cNvGrpSpPr>
                  <a:grpSpLocks/>
                </p:cNvGrpSpPr>
                <p:nvPr/>
              </p:nvGrpSpPr>
              <p:grpSpPr bwMode="auto">
                <a:xfrm>
                  <a:off x="3903" y="0"/>
                  <a:ext cx="248" cy="601"/>
                  <a:chOff x="1935" y="28"/>
                  <a:chExt cx="634" cy="1534"/>
                </a:xfrm>
              </p:grpSpPr>
              <p:sp>
                <p:nvSpPr>
                  <p:cNvPr id="230472" name="Freeform 72"/>
                  <p:cNvSpPr>
                    <a:spLocks/>
                  </p:cNvSpPr>
                  <p:nvPr/>
                </p:nvSpPr>
                <p:spPr bwMode="hidden">
                  <a:xfrm rot="4126480" flipH="1">
                    <a:off x="1931" y="924"/>
                    <a:ext cx="106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73" name="Freeform 73"/>
                  <p:cNvSpPr>
                    <a:spLocks/>
                  </p:cNvSpPr>
                  <p:nvPr/>
                </p:nvSpPr>
                <p:spPr bwMode="hidden">
                  <a:xfrm rot="4126480" flipH="1">
                    <a:off x="1819" y="144"/>
                    <a:ext cx="570"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zh-CN" altLang="en-US"/>
                  </a:p>
                </p:txBody>
              </p:sp>
            </p:grpSp>
            <p:grpSp>
              <p:nvGrpSpPr>
                <p:cNvPr id="230474" name="Group 74"/>
                <p:cNvGrpSpPr>
                  <a:grpSpLocks/>
                </p:cNvGrpSpPr>
                <p:nvPr/>
              </p:nvGrpSpPr>
              <p:grpSpPr bwMode="auto">
                <a:xfrm>
                  <a:off x="4251" y="252"/>
                  <a:ext cx="723" cy="222"/>
                  <a:chOff x="2822" y="672"/>
                  <a:chExt cx="1845" cy="566"/>
                </a:xfrm>
              </p:grpSpPr>
              <p:sp>
                <p:nvSpPr>
                  <p:cNvPr id="230475" name="Freeform 75"/>
                  <p:cNvSpPr>
                    <a:spLocks/>
                  </p:cNvSpPr>
                  <p:nvPr/>
                </p:nvSpPr>
                <p:spPr bwMode="hidden">
                  <a:xfrm rot="-1325434">
                    <a:off x="2822" y="1023"/>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76" name="Freeform 76"/>
                  <p:cNvSpPr>
                    <a:spLocks/>
                  </p:cNvSpPr>
                  <p:nvPr/>
                </p:nvSpPr>
                <p:spPr bwMode="hidden">
                  <a:xfrm rot="-1325434">
                    <a:off x="4005" y="672"/>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0477" name="Group 77"/>
                <p:cNvGrpSpPr>
                  <a:grpSpLocks/>
                </p:cNvGrpSpPr>
                <p:nvPr/>
              </p:nvGrpSpPr>
              <p:grpSpPr bwMode="auto">
                <a:xfrm>
                  <a:off x="4196" y="163"/>
                  <a:ext cx="699" cy="282"/>
                  <a:chOff x="2683" y="445"/>
                  <a:chExt cx="1781" cy="717"/>
                </a:xfrm>
              </p:grpSpPr>
              <p:sp>
                <p:nvSpPr>
                  <p:cNvPr id="230478" name="Freeform 78"/>
                  <p:cNvSpPr>
                    <a:spLocks/>
                  </p:cNvSpPr>
                  <p:nvPr/>
                </p:nvSpPr>
                <p:spPr bwMode="hidden">
                  <a:xfrm rot="-1921064">
                    <a:off x="2683" y="94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79" name="Freeform 79"/>
                  <p:cNvSpPr>
                    <a:spLocks/>
                  </p:cNvSpPr>
                  <p:nvPr/>
                </p:nvSpPr>
                <p:spPr bwMode="hidden">
                  <a:xfrm rot="-1921064">
                    <a:off x="3802" y="445"/>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sp>
              <p:nvSpPr>
                <p:cNvPr id="230480" name="Freeform 80"/>
                <p:cNvSpPr>
                  <a:spLocks/>
                </p:cNvSpPr>
                <p:nvPr/>
              </p:nvSpPr>
              <p:spPr bwMode="hidden">
                <a:xfrm rot="4578755" flipH="1">
                  <a:off x="3968" y="372"/>
                  <a:ext cx="403" cy="5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a:noFill/>
                  <a:round/>
                  <a:headEnd/>
                  <a:tailEnd/>
                </a:ln>
                <a:effectLst/>
              </p:spPr>
              <p:txBody>
                <a:bodyPr wrap="none" anchor="ctr"/>
                <a:lstStyle/>
                <a:p>
                  <a:endParaRPr lang="zh-CN" altLang="en-US"/>
                </a:p>
              </p:txBody>
            </p:sp>
            <p:sp>
              <p:nvSpPr>
                <p:cNvPr id="230481" name="Freeform 81"/>
                <p:cNvSpPr>
                  <a:spLocks/>
                </p:cNvSpPr>
                <p:nvPr/>
              </p:nvSpPr>
              <p:spPr bwMode="hidden">
                <a:xfrm rot="4578755" flipH="1">
                  <a:off x="3977" y="77"/>
                  <a:ext cx="216" cy="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zh-CN" altLang="en-US"/>
                </a:p>
              </p:txBody>
            </p:sp>
            <p:grpSp>
              <p:nvGrpSpPr>
                <p:cNvPr id="230482" name="Group 82"/>
                <p:cNvGrpSpPr>
                  <a:grpSpLocks/>
                </p:cNvGrpSpPr>
                <p:nvPr/>
              </p:nvGrpSpPr>
              <p:grpSpPr bwMode="auto">
                <a:xfrm>
                  <a:off x="4242" y="5"/>
                  <a:ext cx="251" cy="596"/>
                  <a:chOff x="2800" y="41"/>
                  <a:chExt cx="640" cy="1520"/>
                </a:xfrm>
              </p:grpSpPr>
              <p:sp>
                <p:nvSpPr>
                  <p:cNvPr id="230483" name="Freeform 83"/>
                  <p:cNvSpPr>
                    <a:spLocks/>
                  </p:cNvSpPr>
                  <p:nvPr/>
                </p:nvSpPr>
                <p:spPr bwMode="hidden">
                  <a:xfrm rot="-3857755">
                    <a:off x="2361" y="938"/>
                    <a:ext cx="1062" cy="1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84" name="Freeform 84"/>
                  <p:cNvSpPr>
                    <a:spLocks/>
                  </p:cNvSpPr>
                  <p:nvPr/>
                </p:nvSpPr>
                <p:spPr bwMode="hidden">
                  <a:xfrm rot="-3857755">
                    <a:off x="3011" y="181"/>
                    <a:ext cx="570" cy="2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0485" name="Group 85"/>
                <p:cNvGrpSpPr>
                  <a:grpSpLocks/>
                </p:cNvGrpSpPr>
                <p:nvPr/>
              </p:nvGrpSpPr>
              <p:grpSpPr bwMode="auto">
                <a:xfrm>
                  <a:off x="4295" y="53"/>
                  <a:ext cx="398" cy="574"/>
                  <a:chOff x="2934" y="163"/>
                  <a:chExt cx="1017" cy="1464"/>
                </a:xfrm>
              </p:grpSpPr>
              <p:sp>
                <p:nvSpPr>
                  <p:cNvPr id="230486" name="Freeform 86"/>
                  <p:cNvSpPr>
                    <a:spLocks/>
                  </p:cNvSpPr>
                  <p:nvPr/>
                </p:nvSpPr>
                <p:spPr bwMode="hidden">
                  <a:xfrm rot="-2777260">
                    <a:off x="2491" y="915"/>
                    <a:ext cx="1155" cy="27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87" name="Freeform 87"/>
                  <p:cNvSpPr>
                    <a:spLocks/>
                  </p:cNvSpPr>
                  <p:nvPr/>
                </p:nvSpPr>
                <p:spPr bwMode="hidden">
                  <a:xfrm rot="-2777260">
                    <a:off x="3430" y="261"/>
                    <a:ext cx="620" cy="42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0488" name="Group 88"/>
                <p:cNvGrpSpPr>
                  <a:grpSpLocks/>
                </p:cNvGrpSpPr>
                <p:nvPr/>
              </p:nvGrpSpPr>
              <p:grpSpPr bwMode="auto">
                <a:xfrm>
                  <a:off x="4215" y="2"/>
                  <a:ext cx="95" cy="567"/>
                  <a:chOff x="2730" y="32"/>
                  <a:chExt cx="243" cy="1448"/>
                </a:xfrm>
              </p:grpSpPr>
              <p:sp>
                <p:nvSpPr>
                  <p:cNvPr id="230489" name="Freeform 89"/>
                  <p:cNvSpPr>
                    <a:spLocks/>
                  </p:cNvSpPr>
                  <p:nvPr/>
                </p:nvSpPr>
                <p:spPr bwMode="hidden">
                  <a:xfrm rot="-4903748">
                    <a:off x="2296" y="960"/>
                    <a:ext cx="954" cy="8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90" name="Freeform 90"/>
                  <p:cNvSpPr>
                    <a:spLocks/>
                  </p:cNvSpPr>
                  <p:nvPr/>
                </p:nvSpPr>
                <p:spPr bwMode="hidden">
                  <a:xfrm rot="-4903748">
                    <a:off x="2650" y="220"/>
                    <a:ext cx="512" cy="13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zh-CN" altLang="en-US"/>
                  </a:p>
                </p:txBody>
              </p:sp>
            </p:grpSp>
            <p:grpSp>
              <p:nvGrpSpPr>
                <p:cNvPr id="230491" name="Group 91"/>
                <p:cNvGrpSpPr>
                  <a:grpSpLocks/>
                </p:cNvGrpSpPr>
                <p:nvPr/>
              </p:nvGrpSpPr>
              <p:grpSpPr bwMode="auto">
                <a:xfrm>
                  <a:off x="3514" y="683"/>
                  <a:ext cx="425" cy="960"/>
                  <a:chOff x="943" y="1769"/>
                  <a:chExt cx="1085" cy="2450"/>
                </a:xfrm>
              </p:grpSpPr>
              <p:sp>
                <p:nvSpPr>
                  <p:cNvPr id="230492" name="Freeform 92"/>
                  <p:cNvSpPr>
                    <a:spLocks/>
                  </p:cNvSpPr>
                  <p:nvPr/>
                </p:nvSpPr>
                <p:spPr bwMode="hidden">
                  <a:xfrm rot="18335692" flipH="1">
                    <a:off x="1010" y="2475"/>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93" name="Freeform 93"/>
                  <p:cNvSpPr>
                    <a:spLocks/>
                  </p:cNvSpPr>
                  <p:nvPr/>
                </p:nvSpPr>
                <p:spPr bwMode="hidden">
                  <a:xfrm rot="18335692" flipH="1">
                    <a:off x="725" y="351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0494" name="Group 94"/>
                <p:cNvGrpSpPr>
                  <a:grpSpLocks/>
                </p:cNvGrpSpPr>
                <p:nvPr/>
              </p:nvGrpSpPr>
              <p:grpSpPr bwMode="auto">
                <a:xfrm>
                  <a:off x="3715" y="748"/>
                  <a:ext cx="300" cy="930"/>
                  <a:chOff x="1455" y="1936"/>
                  <a:chExt cx="766" cy="2373"/>
                </a:xfrm>
              </p:grpSpPr>
              <p:sp>
                <p:nvSpPr>
                  <p:cNvPr id="230495" name="Freeform 95"/>
                  <p:cNvSpPr>
                    <a:spLocks/>
                  </p:cNvSpPr>
                  <p:nvPr/>
                </p:nvSpPr>
                <p:spPr bwMode="hidden">
                  <a:xfrm rot="17542885" flipH="1">
                    <a:off x="1267" y="2578"/>
                    <a:ext cx="159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96" name="Freeform 96"/>
                  <p:cNvSpPr>
                    <a:spLocks/>
                  </p:cNvSpPr>
                  <p:nvPr/>
                </p:nvSpPr>
                <p:spPr bwMode="hidden">
                  <a:xfrm rot="17542885" flipH="1">
                    <a:off x="1272" y="3636"/>
                    <a:ext cx="856"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0497" name="Group 97"/>
                <p:cNvGrpSpPr>
                  <a:grpSpLocks/>
                </p:cNvGrpSpPr>
                <p:nvPr/>
              </p:nvGrpSpPr>
              <p:grpSpPr bwMode="auto">
                <a:xfrm rot="88588">
                  <a:off x="3923" y="769"/>
                  <a:ext cx="180" cy="913"/>
                  <a:chOff x="1956" y="1990"/>
                  <a:chExt cx="492" cy="2604"/>
                </a:xfrm>
              </p:grpSpPr>
              <p:sp>
                <p:nvSpPr>
                  <p:cNvPr id="230498" name="Freeform 98"/>
                  <p:cNvSpPr>
                    <a:spLocks/>
                  </p:cNvSpPr>
                  <p:nvPr/>
                </p:nvSpPr>
                <p:spPr bwMode="hidden">
                  <a:xfrm rot="16782062" flipH="1">
                    <a:off x="1442" y="2695"/>
                    <a:ext cx="1711" cy="30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zh-CN" altLang="en-US"/>
                  </a:p>
                </p:txBody>
              </p:sp>
              <p:sp>
                <p:nvSpPr>
                  <p:cNvPr id="230499" name="Freeform 99"/>
                  <p:cNvSpPr>
                    <a:spLocks/>
                  </p:cNvSpPr>
                  <p:nvPr/>
                </p:nvSpPr>
                <p:spPr bwMode="hidden">
                  <a:xfrm rot="16782062" flipH="1">
                    <a:off x="1734" y="3898"/>
                    <a:ext cx="918" cy="47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0500" name="Group 100"/>
                <p:cNvGrpSpPr>
                  <a:grpSpLocks/>
                </p:cNvGrpSpPr>
                <p:nvPr/>
              </p:nvGrpSpPr>
              <p:grpSpPr bwMode="auto">
                <a:xfrm>
                  <a:off x="4451" y="662"/>
                  <a:ext cx="442" cy="951"/>
                  <a:chOff x="3334" y="1717"/>
                  <a:chExt cx="1125" cy="2426"/>
                </a:xfrm>
              </p:grpSpPr>
              <p:sp>
                <p:nvSpPr>
                  <p:cNvPr id="230501" name="Freeform 101"/>
                  <p:cNvSpPr>
                    <a:spLocks/>
                  </p:cNvSpPr>
                  <p:nvPr/>
                </p:nvSpPr>
                <p:spPr bwMode="hidden">
                  <a:xfrm rot="3144576">
                    <a:off x="2628" y="2423"/>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zh-CN" altLang="en-US"/>
                  </a:p>
                </p:txBody>
              </p:sp>
              <p:sp>
                <p:nvSpPr>
                  <p:cNvPr id="230502" name="Freeform 102"/>
                  <p:cNvSpPr>
                    <a:spLocks/>
                  </p:cNvSpPr>
                  <p:nvPr/>
                </p:nvSpPr>
                <p:spPr bwMode="hidden">
                  <a:xfrm rot="3144576">
                    <a:off x="3751" y="3436"/>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0503" name="Group 103"/>
                <p:cNvGrpSpPr>
                  <a:grpSpLocks/>
                </p:cNvGrpSpPr>
                <p:nvPr/>
              </p:nvGrpSpPr>
              <p:grpSpPr bwMode="auto">
                <a:xfrm>
                  <a:off x="4391" y="721"/>
                  <a:ext cx="347" cy="951"/>
                  <a:chOff x="3181" y="1866"/>
                  <a:chExt cx="883" cy="2426"/>
                </a:xfrm>
              </p:grpSpPr>
              <p:sp>
                <p:nvSpPr>
                  <p:cNvPr id="230504" name="Freeform 104"/>
                  <p:cNvSpPr>
                    <a:spLocks/>
                  </p:cNvSpPr>
                  <p:nvPr/>
                </p:nvSpPr>
                <p:spPr bwMode="hidden">
                  <a:xfrm rot="3745735">
                    <a:off x="2506" y="2541"/>
                    <a:ext cx="1650" cy="29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zh-CN" altLang="en-US"/>
                  </a:p>
                </p:txBody>
              </p:sp>
              <p:sp>
                <p:nvSpPr>
                  <p:cNvPr id="230505" name="Freeform 105"/>
                  <p:cNvSpPr>
                    <a:spLocks/>
                  </p:cNvSpPr>
                  <p:nvPr/>
                </p:nvSpPr>
                <p:spPr bwMode="hidden">
                  <a:xfrm rot="3745735">
                    <a:off x="3387" y="3615"/>
                    <a:ext cx="885" cy="46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zh-CN" altLang="en-US"/>
                  </a:p>
                </p:txBody>
              </p:sp>
            </p:grpSp>
            <p:grpSp>
              <p:nvGrpSpPr>
                <p:cNvPr id="230506" name="Group 106"/>
                <p:cNvGrpSpPr>
                  <a:grpSpLocks/>
                </p:cNvGrpSpPr>
                <p:nvPr/>
              </p:nvGrpSpPr>
              <p:grpSpPr bwMode="auto">
                <a:xfrm>
                  <a:off x="4323" y="767"/>
                  <a:ext cx="243" cy="935"/>
                  <a:chOff x="3006" y="1983"/>
                  <a:chExt cx="619" cy="2386"/>
                </a:xfrm>
              </p:grpSpPr>
              <p:sp>
                <p:nvSpPr>
                  <p:cNvPr id="230507" name="Freeform 107"/>
                  <p:cNvSpPr>
                    <a:spLocks/>
                  </p:cNvSpPr>
                  <p:nvPr/>
                </p:nvSpPr>
                <p:spPr bwMode="hidden">
                  <a:xfrm rot="4286818">
                    <a:off x="2328" y="2661"/>
                    <a:ext cx="160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zh-CN" altLang="en-US"/>
                  </a:p>
                </p:txBody>
              </p:sp>
              <p:sp>
                <p:nvSpPr>
                  <p:cNvPr id="230508" name="Freeform 108"/>
                  <p:cNvSpPr>
                    <a:spLocks/>
                  </p:cNvSpPr>
                  <p:nvPr/>
                </p:nvSpPr>
                <p:spPr bwMode="hidden">
                  <a:xfrm rot="4286818">
                    <a:off x="3002" y="3747"/>
                    <a:ext cx="859"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zh-CN" altLang="en-US"/>
                  </a:p>
                </p:txBody>
              </p:sp>
            </p:grpSp>
            <p:grpSp>
              <p:nvGrpSpPr>
                <p:cNvPr id="230509" name="Group 109"/>
                <p:cNvGrpSpPr>
                  <a:grpSpLocks/>
                </p:cNvGrpSpPr>
                <p:nvPr/>
              </p:nvGrpSpPr>
              <p:grpSpPr bwMode="auto">
                <a:xfrm>
                  <a:off x="4249" y="813"/>
                  <a:ext cx="159" cy="870"/>
                  <a:chOff x="2819" y="2101"/>
                  <a:chExt cx="405" cy="2219"/>
                </a:xfrm>
              </p:grpSpPr>
              <p:sp>
                <p:nvSpPr>
                  <p:cNvPr id="230510" name="Freeform 110"/>
                  <p:cNvSpPr>
                    <a:spLocks/>
                  </p:cNvSpPr>
                  <p:nvPr/>
                </p:nvSpPr>
                <p:spPr bwMode="hidden">
                  <a:xfrm rot="4898956">
                    <a:off x="2206" y="2714"/>
                    <a:ext cx="147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zh-CN" altLang="en-US"/>
                  </a:p>
                </p:txBody>
              </p:sp>
              <p:sp>
                <p:nvSpPr>
                  <p:cNvPr id="230511" name="Freeform 111"/>
                  <p:cNvSpPr>
                    <a:spLocks/>
                  </p:cNvSpPr>
                  <p:nvPr/>
                </p:nvSpPr>
                <p:spPr bwMode="hidden">
                  <a:xfrm rot="4898956">
                    <a:off x="2636" y="3732"/>
                    <a:ext cx="790"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zh-CN" altLang="en-US"/>
                  </a:p>
                </p:txBody>
              </p:sp>
            </p:grpSp>
            <p:grpSp>
              <p:nvGrpSpPr>
                <p:cNvPr id="230512" name="Group 112"/>
                <p:cNvGrpSpPr>
                  <a:grpSpLocks/>
                </p:cNvGrpSpPr>
                <p:nvPr/>
              </p:nvGrpSpPr>
              <p:grpSpPr bwMode="auto">
                <a:xfrm>
                  <a:off x="4045" y="826"/>
                  <a:ext cx="167" cy="857"/>
                  <a:chOff x="2287" y="2135"/>
                  <a:chExt cx="426" cy="2185"/>
                </a:xfrm>
              </p:grpSpPr>
              <p:sp>
                <p:nvSpPr>
                  <p:cNvPr id="230513" name="Freeform 113"/>
                  <p:cNvSpPr>
                    <a:spLocks/>
                  </p:cNvSpPr>
                  <p:nvPr/>
                </p:nvSpPr>
                <p:spPr bwMode="hidden">
                  <a:xfrm rot="5755659">
                    <a:off x="1900" y="2760"/>
                    <a:ext cx="1437" cy="188"/>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w="9525">
                    <a:noFill/>
                    <a:round/>
                    <a:headEnd/>
                    <a:tailEnd/>
                  </a:ln>
                  <a:effectLst/>
                </p:spPr>
                <p:txBody>
                  <a:bodyPr wrap="none" anchor="ctr"/>
                  <a:lstStyle/>
                  <a:p>
                    <a:endParaRPr lang="zh-CN" altLang="en-US"/>
                  </a:p>
                </p:txBody>
              </p:sp>
              <p:sp>
                <p:nvSpPr>
                  <p:cNvPr id="230514" name="Freeform 114"/>
                  <p:cNvSpPr>
                    <a:spLocks/>
                  </p:cNvSpPr>
                  <p:nvPr/>
                </p:nvSpPr>
                <p:spPr bwMode="hidden">
                  <a:xfrm rot="5755659">
                    <a:off x="2049" y="3787"/>
                    <a:ext cx="771" cy="29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zh-CN" altLang="en-US"/>
                  </a:p>
                </p:txBody>
              </p:sp>
            </p:grpSp>
          </p:grpSp>
          <p:sp>
            <p:nvSpPr>
              <p:cNvPr id="230515" name="Freeform 115"/>
              <p:cNvSpPr>
                <a:spLocks/>
              </p:cNvSpPr>
              <p:nvPr/>
            </p:nvSpPr>
            <p:spPr bwMode="hidden">
              <a:xfrm flipH="1">
                <a:off x="3873" y="934"/>
                <a:ext cx="191" cy="580"/>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zh-CN" altLang="en-US"/>
              </a:p>
            </p:txBody>
          </p:sp>
          <p:sp>
            <p:nvSpPr>
              <p:cNvPr id="230516" name="Arc 116"/>
              <p:cNvSpPr>
                <a:spLocks/>
              </p:cNvSpPr>
              <p:nvPr/>
            </p:nvSpPr>
            <p:spPr bwMode="hidden">
              <a:xfrm flipH="1">
                <a:off x="3528" y="726"/>
                <a:ext cx="833" cy="903"/>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a:solidFill>
                  <a:schemeClr val="folHlink"/>
                </a:solidFill>
                <a:round/>
                <a:headEnd/>
                <a:tailEnd/>
              </a:ln>
              <a:effectLst/>
            </p:spPr>
            <p:txBody>
              <a:bodyPr wrap="none" anchor="ctr"/>
              <a:lstStyle/>
              <a:p>
                <a:endParaRPr lang="zh-CN" altLang="en-US"/>
              </a:p>
            </p:txBody>
          </p:sp>
          <p:sp>
            <p:nvSpPr>
              <p:cNvPr id="230517" name="Arc 117"/>
              <p:cNvSpPr>
                <a:spLocks/>
              </p:cNvSpPr>
              <p:nvPr/>
            </p:nvSpPr>
            <p:spPr bwMode="hidden">
              <a:xfrm flipV="1">
                <a:off x="4278" y="179"/>
                <a:ext cx="1007" cy="802"/>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599"/>
                      <a:pt x="17826" y="21600"/>
                    </a:cubicBezTo>
                    <a:cubicBezTo>
                      <a:pt x="10696" y="21600"/>
                      <a:pt x="4025" y="18081"/>
                      <a:pt x="-1" y="12197"/>
                    </a:cubicBezTo>
                  </a:path>
                  <a:path w="36729" h="21600" stroke="0" extrusionOk="0">
                    <a:moveTo>
                      <a:pt x="36729" y="10451"/>
                    </a:moveTo>
                    <a:cubicBezTo>
                      <a:pt x="32926" y="17330"/>
                      <a:pt x="25686" y="21599"/>
                      <a:pt x="17826" y="21600"/>
                    </a:cubicBezTo>
                    <a:cubicBezTo>
                      <a:pt x="10696" y="21600"/>
                      <a:pt x="4025" y="18081"/>
                      <a:pt x="-1" y="12197"/>
                    </a:cubicBezTo>
                    <a:lnTo>
                      <a:pt x="17826" y="0"/>
                    </a:lnTo>
                    <a:close/>
                  </a:path>
                </a:pathLst>
              </a:custGeom>
              <a:noFill/>
              <a:ln w="9525">
                <a:solidFill>
                  <a:schemeClr val="accent1"/>
                </a:solidFill>
                <a:round/>
                <a:headEnd/>
                <a:tailEnd/>
              </a:ln>
              <a:effectLst/>
            </p:spPr>
            <p:txBody>
              <a:bodyPr wrap="none" anchor="ctr"/>
              <a:lstStyle/>
              <a:p>
                <a:endParaRPr lang="zh-CN" altLang="en-US"/>
              </a:p>
            </p:txBody>
          </p:sp>
          <p:sp>
            <p:nvSpPr>
              <p:cNvPr id="230518" name="Arc 118"/>
              <p:cNvSpPr>
                <a:spLocks/>
              </p:cNvSpPr>
              <p:nvPr/>
            </p:nvSpPr>
            <p:spPr bwMode="hidden">
              <a:xfrm flipH="1">
                <a:off x="3612" y="580"/>
                <a:ext cx="487" cy="933"/>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1"/>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1"/>
                      <a:pt x="7340" y="0"/>
                    </a:cubicBezTo>
                    <a:cubicBezTo>
                      <a:pt x="19269" y="0"/>
                      <a:pt x="28940" y="9670"/>
                      <a:pt x="28940" y="21600"/>
                    </a:cubicBezTo>
                    <a:cubicBezTo>
                      <a:pt x="28940" y="21835"/>
                      <a:pt x="28936" y="22070"/>
                      <a:pt x="28928" y="22304"/>
                    </a:cubicBezTo>
                    <a:lnTo>
                      <a:pt x="7340" y="21600"/>
                    </a:lnTo>
                    <a:close/>
                  </a:path>
                </a:pathLst>
              </a:custGeom>
              <a:noFill/>
              <a:ln w="9525">
                <a:solidFill>
                  <a:schemeClr val="accent1"/>
                </a:solidFill>
                <a:round/>
                <a:headEnd/>
                <a:tailEnd/>
              </a:ln>
              <a:effectLst/>
            </p:spPr>
            <p:txBody>
              <a:bodyPr wrap="none" anchor="ctr"/>
              <a:lstStyle/>
              <a:p>
                <a:endParaRPr lang="zh-CN" altLang="en-US"/>
              </a:p>
            </p:txBody>
          </p:sp>
          <p:sp>
            <p:nvSpPr>
              <p:cNvPr id="230519" name="Arc 119"/>
              <p:cNvSpPr>
                <a:spLocks/>
              </p:cNvSpPr>
              <p:nvPr/>
            </p:nvSpPr>
            <p:spPr bwMode="hidden">
              <a:xfrm flipH="1">
                <a:off x="3267" y="628"/>
                <a:ext cx="791" cy="932"/>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1"/>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1"/>
                      <a:pt x="8873" y="0"/>
                    </a:cubicBezTo>
                    <a:cubicBezTo>
                      <a:pt x="20802" y="0"/>
                      <a:pt x="30473" y="9670"/>
                      <a:pt x="30473" y="21600"/>
                    </a:cubicBezTo>
                    <a:cubicBezTo>
                      <a:pt x="30473" y="21835"/>
                      <a:pt x="30469" y="22070"/>
                      <a:pt x="30461" y="22304"/>
                    </a:cubicBezTo>
                    <a:lnTo>
                      <a:pt x="8873" y="21600"/>
                    </a:lnTo>
                    <a:close/>
                  </a:path>
                </a:pathLst>
              </a:custGeom>
              <a:noFill/>
              <a:ln w="9525">
                <a:solidFill>
                  <a:schemeClr val="folHlink"/>
                </a:solidFill>
                <a:round/>
                <a:headEnd/>
                <a:tailEnd/>
              </a:ln>
              <a:effectLst/>
            </p:spPr>
            <p:txBody>
              <a:bodyPr wrap="none" anchor="ctr"/>
              <a:lstStyle/>
              <a:p>
                <a:endParaRPr lang="zh-CN" altLang="en-US"/>
              </a:p>
            </p:txBody>
          </p:sp>
          <p:sp>
            <p:nvSpPr>
              <p:cNvPr id="230520" name="Arc 120"/>
              <p:cNvSpPr>
                <a:spLocks/>
              </p:cNvSpPr>
              <p:nvPr/>
            </p:nvSpPr>
            <p:spPr bwMode="hidden">
              <a:xfrm flipH="1">
                <a:off x="3197" y="458"/>
                <a:ext cx="932" cy="933"/>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1"/>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1"/>
                      <a:pt x="12855" y="0"/>
                    </a:cubicBezTo>
                    <a:cubicBezTo>
                      <a:pt x="24784" y="0"/>
                      <a:pt x="34455" y="9670"/>
                      <a:pt x="34455" y="21600"/>
                    </a:cubicBezTo>
                    <a:cubicBezTo>
                      <a:pt x="34455" y="21835"/>
                      <a:pt x="34451" y="22070"/>
                      <a:pt x="34443" y="22304"/>
                    </a:cubicBezTo>
                    <a:lnTo>
                      <a:pt x="12855" y="21600"/>
                    </a:lnTo>
                    <a:close/>
                  </a:path>
                </a:pathLst>
              </a:custGeom>
              <a:noFill/>
              <a:ln w="9525">
                <a:solidFill>
                  <a:schemeClr val="folHlink"/>
                </a:solidFill>
                <a:round/>
                <a:headEnd/>
                <a:tailEnd/>
              </a:ln>
              <a:effectLst/>
            </p:spPr>
            <p:txBody>
              <a:bodyPr wrap="none" anchor="ctr"/>
              <a:lstStyle/>
              <a:p>
                <a:endParaRPr lang="zh-CN" altLang="en-US"/>
              </a:p>
            </p:txBody>
          </p:sp>
          <p:sp>
            <p:nvSpPr>
              <p:cNvPr id="230521" name="Arc 121"/>
              <p:cNvSpPr>
                <a:spLocks/>
              </p:cNvSpPr>
              <p:nvPr/>
            </p:nvSpPr>
            <p:spPr bwMode="hidden">
              <a:xfrm>
                <a:off x="4229" y="589"/>
                <a:ext cx="149"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zh-CN" altLang="en-US"/>
              </a:p>
            </p:txBody>
          </p:sp>
          <p:sp>
            <p:nvSpPr>
              <p:cNvPr id="230522" name="Arc 122"/>
              <p:cNvSpPr>
                <a:spLocks/>
              </p:cNvSpPr>
              <p:nvPr/>
            </p:nvSpPr>
            <p:spPr bwMode="hidden">
              <a:xfrm>
                <a:off x="4268" y="585"/>
                <a:ext cx="394"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folHlink"/>
                </a:solidFill>
                <a:round/>
                <a:headEnd/>
                <a:tailEnd/>
              </a:ln>
              <a:effectLst/>
            </p:spPr>
            <p:txBody>
              <a:bodyPr wrap="none" anchor="ctr"/>
              <a:lstStyle/>
              <a:p>
                <a:endParaRPr lang="zh-CN" altLang="en-US"/>
              </a:p>
            </p:txBody>
          </p:sp>
          <p:sp>
            <p:nvSpPr>
              <p:cNvPr id="230523" name="Arc 123"/>
              <p:cNvSpPr>
                <a:spLocks/>
              </p:cNvSpPr>
              <p:nvPr/>
            </p:nvSpPr>
            <p:spPr bwMode="hidden">
              <a:xfrm>
                <a:off x="4303" y="463"/>
                <a:ext cx="559"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zh-CN" altLang="en-US"/>
              </a:p>
            </p:txBody>
          </p:sp>
          <p:sp>
            <p:nvSpPr>
              <p:cNvPr id="230524" name="Freeform 124"/>
              <p:cNvSpPr>
                <a:spLocks/>
              </p:cNvSpPr>
              <p:nvPr/>
            </p:nvSpPr>
            <p:spPr bwMode="hidden">
              <a:xfrm>
                <a:off x="4410" y="1033"/>
                <a:ext cx="190" cy="580"/>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zh-CN" altLang="en-US"/>
              </a:p>
            </p:txBody>
          </p:sp>
          <p:sp>
            <p:nvSpPr>
              <p:cNvPr id="230525" name="Freeform 125"/>
              <p:cNvSpPr>
                <a:spLocks/>
              </p:cNvSpPr>
              <p:nvPr/>
            </p:nvSpPr>
            <p:spPr bwMode="hidden">
              <a:xfrm rot="19660755" flipV="1">
                <a:off x="4114" y="843"/>
                <a:ext cx="173" cy="32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zh-CN" altLang="en-US"/>
              </a:p>
            </p:txBody>
          </p:sp>
          <p:sp>
            <p:nvSpPr>
              <p:cNvPr id="230526" name="Arc 126"/>
              <p:cNvSpPr>
                <a:spLocks/>
              </p:cNvSpPr>
              <p:nvPr/>
            </p:nvSpPr>
            <p:spPr bwMode="hidden">
              <a:xfrm flipH="1">
                <a:off x="3144" y="319"/>
                <a:ext cx="996" cy="933"/>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1"/>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1"/>
                      <a:pt x="15230" y="0"/>
                    </a:cubicBezTo>
                    <a:cubicBezTo>
                      <a:pt x="27159" y="0"/>
                      <a:pt x="36830" y="9670"/>
                      <a:pt x="36830" y="21600"/>
                    </a:cubicBezTo>
                    <a:cubicBezTo>
                      <a:pt x="36830" y="21835"/>
                      <a:pt x="36826" y="22070"/>
                      <a:pt x="36818" y="22304"/>
                    </a:cubicBezTo>
                    <a:lnTo>
                      <a:pt x="15230" y="21600"/>
                    </a:lnTo>
                    <a:close/>
                  </a:path>
                </a:pathLst>
              </a:custGeom>
              <a:noFill/>
              <a:ln w="9525">
                <a:solidFill>
                  <a:schemeClr val="folHlink"/>
                </a:solidFill>
                <a:round/>
                <a:headEnd/>
                <a:tailEnd/>
              </a:ln>
              <a:effectLst/>
            </p:spPr>
            <p:txBody>
              <a:bodyPr wrap="none" anchor="ctr"/>
              <a:lstStyle/>
              <a:p>
                <a:endParaRPr lang="zh-CN" altLang="en-US"/>
              </a:p>
            </p:txBody>
          </p:sp>
          <p:sp>
            <p:nvSpPr>
              <p:cNvPr id="230527" name="Arc 127"/>
              <p:cNvSpPr>
                <a:spLocks/>
              </p:cNvSpPr>
              <p:nvPr/>
            </p:nvSpPr>
            <p:spPr bwMode="hidden">
              <a:xfrm flipH="1">
                <a:off x="3425" y="123"/>
                <a:ext cx="725" cy="903"/>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1"/>
                      <a:pt x="18231" y="0"/>
                    </a:cubicBezTo>
                    <a:cubicBezTo>
                      <a:pt x="23204" y="0"/>
                      <a:pt x="28026" y="1716"/>
                      <a:pt x="31881" y="4859"/>
                    </a:cubicBezTo>
                  </a:path>
                  <a:path w="31881" h="21600" stroke="0" extrusionOk="0">
                    <a:moveTo>
                      <a:pt x="-1" y="10015"/>
                    </a:moveTo>
                    <a:cubicBezTo>
                      <a:pt x="3963" y="3778"/>
                      <a:pt x="10840" y="-1"/>
                      <a:pt x="18231" y="0"/>
                    </a:cubicBezTo>
                    <a:cubicBezTo>
                      <a:pt x="23204" y="0"/>
                      <a:pt x="28026" y="1716"/>
                      <a:pt x="31881" y="4859"/>
                    </a:cubicBezTo>
                    <a:lnTo>
                      <a:pt x="18231" y="21600"/>
                    </a:lnTo>
                    <a:close/>
                  </a:path>
                </a:pathLst>
              </a:custGeom>
              <a:noFill/>
              <a:ln w="9525">
                <a:solidFill>
                  <a:schemeClr val="accent1"/>
                </a:solidFill>
                <a:round/>
                <a:headEnd/>
                <a:tailEnd/>
              </a:ln>
              <a:effectLst/>
            </p:spPr>
            <p:txBody>
              <a:bodyPr wrap="none" anchor="ctr"/>
              <a:lstStyle/>
              <a:p>
                <a:endParaRPr lang="zh-CN" altLang="en-US"/>
              </a:p>
            </p:txBody>
          </p:sp>
          <p:sp>
            <p:nvSpPr>
              <p:cNvPr id="230528" name="Arc 128"/>
              <p:cNvSpPr>
                <a:spLocks/>
              </p:cNvSpPr>
              <p:nvPr/>
            </p:nvSpPr>
            <p:spPr bwMode="hidden">
              <a:xfrm>
                <a:off x="4199" y="502"/>
                <a:ext cx="299" cy="904"/>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1"/>
                      <a:pt x="13212" y="0"/>
                    </a:cubicBezTo>
                    <a:cubicBezTo>
                      <a:pt x="20409" y="0"/>
                      <a:pt x="27134" y="3585"/>
                      <a:pt x="31145" y="9561"/>
                    </a:cubicBezTo>
                  </a:path>
                  <a:path w="31146" h="21600" stroke="0" extrusionOk="0">
                    <a:moveTo>
                      <a:pt x="-1" y="4511"/>
                    </a:moveTo>
                    <a:cubicBezTo>
                      <a:pt x="3783" y="1586"/>
                      <a:pt x="8429" y="-1"/>
                      <a:pt x="13212" y="0"/>
                    </a:cubicBezTo>
                    <a:cubicBezTo>
                      <a:pt x="20409" y="0"/>
                      <a:pt x="27134" y="3585"/>
                      <a:pt x="31145" y="9561"/>
                    </a:cubicBezTo>
                    <a:lnTo>
                      <a:pt x="13212" y="21600"/>
                    </a:lnTo>
                    <a:close/>
                  </a:path>
                </a:pathLst>
              </a:custGeom>
              <a:noFill/>
              <a:ln w="9525">
                <a:solidFill>
                  <a:schemeClr val="accent2"/>
                </a:solidFill>
                <a:round/>
                <a:headEnd/>
                <a:tailEnd/>
              </a:ln>
              <a:effectLst/>
            </p:spPr>
            <p:txBody>
              <a:bodyPr wrap="none" anchor="ctr"/>
              <a:lstStyle/>
              <a:p>
                <a:endParaRPr lang="zh-CN" altLang="en-US"/>
              </a:p>
            </p:txBody>
          </p:sp>
          <p:sp>
            <p:nvSpPr>
              <p:cNvPr id="230529" name="Freeform 129"/>
              <p:cNvSpPr>
                <a:spLocks/>
              </p:cNvSpPr>
              <p:nvPr/>
            </p:nvSpPr>
            <p:spPr bwMode="hidden">
              <a:xfrm flipH="1">
                <a:off x="3307" y="982"/>
                <a:ext cx="425" cy="59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zh-CN" altLang="en-US"/>
              </a:p>
            </p:txBody>
          </p:sp>
          <p:sp>
            <p:nvSpPr>
              <p:cNvPr id="230530" name="Freeform 130"/>
              <p:cNvSpPr>
                <a:spLocks/>
              </p:cNvSpPr>
              <p:nvPr/>
            </p:nvSpPr>
            <p:spPr bwMode="hidden">
              <a:xfrm flipH="1">
                <a:off x="3507" y="350"/>
                <a:ext cx="273" cy="59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zh-CN" altLang="en-US"/>
              </a:p>
            </p:txBody>
          </p:sp>
          <p:sp>
            <p:nvSpPr>
              <p:cNvPr id="230531" name="Freeform 131"/>
              <p:cNvSpPr>
                <a:spLocks/>
              </p:cNvSpPr>
              <p:nvPr/>
            </p:nvSpPr>
            <p:spPr bwMode="hidden">
              <a:xfrm flipH="1">
                <a:off x="3821" y="172"/>
                <a:ext cx="164" cy="59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zh-CN" altLang="en-US"/>
              </a:p>
            </p:txBody>
          </p:sp>
          <p:sp>
            <p:nvSpPr>
              <p:cNvPr id="230532" name="Freeform 132"/>
              <p:cNvSpPr>
                <a:spLocks/>
              </p:cNvSpPr>
              <p:nvPr/>
            </p:nvSpPr>
            <p:spPr bwMode="hidden">
              <a:xfrm>
                <a:off x="4841" y="894"/>
                <a:ext cx="395" cy="62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zh-CN" altLang="en-US"/>
              </a:p>
            </p:txBody>
          </p:sp>
          <p:sp>
            <p:nvSpPr>
              <p:cNvPr id="230533" name="Freeform 133"/>
              <p:cNvSpPr>
                <a:spLocks/>
              </p:cNvSpPr>
              <p:nvPr/>
            </p:nvSpPr>
            <p:spPr bwMode="hidden">
              <a:xfrm>
                <a:off x="4636" y="576"/>
                <a:ext cx="595" cy="41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zh-CN" altLang="en-US"/>
              </a:p>
            </p:txBody>
          </p:sp>
          <p:sp>
            <p:nvSpPr>
              <p:cNvPr id="230534" name="Freeform 134"/>
              <p:cNvSpPr>
                <a:spLocks/>
              </p:cNvSpPr>
              <p:nvPr/>
            </p:nvSpPr>
            <p:spPr bwMode="hidden">
              <a:xfrm>
                <a:off x="4658" y="132"/>
                <a:ext cx="260" cy="562"/>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zh-CN" altLang="en-US"/>
              </a:p>
            </p:txBody>
          </p:sp>
          <p:sp>
            <p:nvSpPr>
              <p:cNvPr id="230535" name="Freeform 135"/>
              <p:cNvSpPr>
                <a:spLocks/>
              </p:cNvSpPr>
              <p:nvPr/>
            </p:nvSpPr>
            <p:spPr bwMode="hidden">
              <a:xfrm rot="20253369">
                <a:off x="4401" y="599"/>
                <a:ext cx="174" cy="32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zh-CN" altLang="en-US"/>
              </a:p>
            </p:txBody>
          </p:sp>
          <p:sp>
            <p:nvSpPr>
              <p:cNvPr id="230536" name="Freeform 136"/>
              <p:cNvSpPr>
                <a:spLocks/>
              </p:cNvSpPr>
              <p:nvPr/>
            </p:nvSpPr>
            <p:spPr bwMode="hidden">
              <a:xfrm rot="1346631" flipH="1">
                <a:off x="3783" y="590"/>
                <a:ext cx="173" cy="32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zh-CN" altLang="en-US"/>
              </a:p>
            </p:txBody>
          </p:sp>
        </p:grpSp>
      </p:grpSp>
      <p:sp>
        <p:nvSpPr>
          <p:cNvPr id="230537" name="Rectangle 137"/>
          <p:cNvSpPr>
            <a:spLocks noGrp="1" noChangeArrowheads="1"/>
          </p:cNvSpPr>
          <p:nvPr>
            <p:ph type="title"/>
          </p:nvPr>
        </p:nvSpPr>
        <p:spPr bwMode="auto">
          <a:xfrm>
            <a:off x="914400" y="301625"/>
            <a:ext cx="10361613" cy="1462088"/>
          </a:xfrm>
          <a:prstGeom prst="rect">
            <a:avLst/>
          </a:prstGeom>
          <a:noFill/>
          <a:ln w="9525">
            <a:noFill/>
            <a:miter lim="800000"/>
            <a:headEnd/>
            <a:tailEnd/>
          </a:ln>
          <a:effectLst/>
        </p:spPr>
        <p:txBody>
          <a:bodyPr vert="horz" wrap="square" lIns="108850" tIns="54425" rIns="108850" bIns="54425" numCol="1" anchor="ctr" anchorCtr="0" compatLnSpc="1">
            <a:prstTxWarp prst="textNoShape">
              <a:avLst/>
            </a:prstTxWarp>
          </a:bodyPr>
          <a:lstStyle/>
          <a:p>
            <a:pPr lvl="0"/>
            <a:r>
              <a:rPr lang="zh-CN" altLang="en-US"/>
              <a:t>单击此处编辑母版标题样式</a:t>
            </a:r>
          </a:p>
        </p:txBody>
      </p:sp>
      <p:sp>
        <p:nvSpPr>
          <p:cNvPr id="230538" name="Rectangle 138"/>
          <p:cNvSpPr>
            <a:spLocks noGrp="1" noChangeArrowheads="1"/>
          </p:cNvSpPr>
          <p:nvPr>
            <p:ph type="body" idx="1"/>
          </p:nvPr>
        </p:nvSpPr>
        <p:spPr bwMode="auto">
          <a:xfrm>
            <a:off x="914400" y="1981200"/>
            <a:ext cx="10361613" cy="4116388"/>
          </a:xfrm>
          <a:prstGeom prst="rect">
            <a:avLst/>
          </a:prstGeom>
          <a:noFill/>
          <a:ln w="9525">
            <a:noFill/>
            <a:miter lim="800000"/>
            <a:headEnd/>
            <a:tailEnd/>
          </a:ln>
          <a:effectLst/>
        </p:spPr>
        <p:txBody>
          <a:bodyPr vert="horz" wrap="square" lIns="108850" tIns="54425" rIns="108850" bIns="54425"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30539" name="Rectangle 139"/>
          <p:cNvSpPr>
            <a:spLocks noGrp="1" noChangeArrowheads="1"/>
          </p:cNvSpPr>
          <p:nvPr>
            <p:ph type="dt" sz="half" idx="2"/>
          </p:nvPr>
        </p:nvSpPr>
        <p:spPr bwMode="auto">
          <a:xfrm>
            <a:off x="914400" y="6249988"/>
            <a:ext cx="2540000" cy="457200"/>
          </a:xfrm>
          <a:prstGeom prst="rect">
            <a:avLst/>
          </a:prstGeom>
          <a:noFill/>
          <a:ln w="9525">
            <a:noFill/>
            <a:miter lim="800000"/>
            <a:headEnd/>
            <a:tailEnd/>
          </a:ln>
          <a:effectLst/>
        </p:spPr>
        <p:txBody>
          <a:bodyPr vert="horz" wrap="square" lIns="108850" tIns="54425" rIns="108850" bIns="54425" numCol="1" anchor="t" anchorCtr="0" compatLnSpc="1">
            <a:prstTxWarp prst="textNoShape">
              <a:avLst/>
            </a:prstTxWarp>
          </a:bodyPr>
          <a:lstStyle>
            <a:lvl1pPr defTabSz="1089025">
              <a:defRPr sz="1700">
                <a:latin typeface="+mn-lt"/>
              </a:defRPr>
            </a:lvl1pPr>
          </a:lstStyle>
          <a:p>
            <a:fld id="{CBAD86AA-54E6-469A-A331-10F5A10F6336}" type="datetimeFigureOut">
              <a:rPr lang="zh-CN" altLang="en-US"/>
              <a:pPr/>
              <a:t>2019/3/1</a:t>
            </a:fld>
            <a:endParaRPr lang="en-US" altLang="zh-CN"/>
          </a:p>
        </p:txBody>
      </p:sp>
      <p:sp>
        <p:nvSpPr>
          <p:cNvPr id="230540" name="Rectangle 140"/>
          <p:cNvSpPr>
            <a:spLocks noGrp="1" noChangeArrowheads="1"/>
          </p:cNvSpPr>
          <p:nvPr>
            <p:ph type="ftr" sz="quarter" idx="3"/>
          </p:nvPr>
        </p:nvSpPr>
        <p:spPr bwMode="auto">
          <a:xfrm>
            <a:off x="4165600" y="6249988"/>
            <a:ext cx="3859213" cy="457200"/>
          </a:xfrm>
          <a:prstGeom prst="rect">
            <a:avLst/>
          </a:prstGeom>
          <a:noFill/>
          <a:ln w="9525">
            <a:noFill/>
            <a:miter lim="800000"/>
            <a:headEnd/>
            <a:tailEnd/>
          </a:ln>
          <a:effectLst/>
        </p:spPr>
        <p:txBody>
          <a:bodyPr vert="horz" wrap="square" lIns="108850" tIns="54425" rIns="108850" bIns="54425" numCol="1" anchor="t" anchorCtr="0" compatLnSpc="1">
            <a:prstTxWarp prst="textNoShape">
              <a:avLst/>
            </a:prstTxWarp>
          </a:bodyPr>
          <a:lstStyle>
            <a:lvl1pPr algn="ctr" defTabSz="1089025">
              <a:defRPr sz="1700">
                <a:latin typeface="+mn-lt"/>
              </a:defRPr>
            </a:lvl1pPr>
          </a:lstStyle>
          <a:p>
            <a:endParaRPr lang="en-US" altLang="zh-CN"/>
          </a:p>
        </p:txBody>
      </p:sp>
      <p:sp>
        <p:nvSpPr>
          <p:cNvPr id="230541" name="Rectangle 141"/>
          <p:cNvSpPr>
            <a:spLocks noGrp="1" noChangeArrowheads="1"/>
          </p:cNvSpPr>
          <p:nvPr>
            <p:ph type="sldNum" sz="quarter" idx="4"/>
          </p:nvPr>
        </p:nvSpPr>
        <p:spPr bwMode="auto">
          <a:xfrm>
            <a:off x="8736013" y="6249988"/>
            <a:ext cx="2540000" cy="457200"/>
          </a:xfrm>
          <a:prstGeom prst="rect">
            <a:avLst/>
          </a:prstGeom>
          <a:noFill/>
          <a:ln w="9525">
            <a:noFill/>
            <a:miter lim="800000"/>
            <a:headEnd/>
            <a:tailEnd/>
          </a:ln>
          <a:effectLst/>
        </p:spPr>
        <p:txBody>
          <a:bodyPr vert="horz" wrap="square" lIns="108850" tIns="54425" rIns="108850" bIns="54425" numCol="1" anchor="t" anchorCtr="0" compatLnSpc="1">
            <a:prstTxWarp prst="textNoShape">
              <a:avLst/>
            </a:prstTxWarp>
          </a:bodyPr>
          <a:lstStyle>
            <a:lvl1pPr algn="r" defTabSz="1089025">
              <a:defRPr sz="1700">
                <a:latin typeface="+mn-lt"/>
              </a:defRPr>
            </a:lvl1pPr>
          </a:lstStyle>
          <a:p>
            <a:fld id="{ABDAB1FF-73A6-4E4E-999D-FB7FE0CF70C5}" type="slidenum">
              <a:rPr lang="zh-CN" altLang="en-US"/>
              <a:pPr/>
              <a:t>‹#›</a:t>
            </a:fld>
            <a:endParaRPr lang="en-US" altLang="zh-CN"/>
          </a:p>
        </p:txBody>
      </p:sp>
    </p:spTree>
  </p:cSld>
  <p:clrMap bg1="dk2" tx1="lt1" bg2="dk1" tx2="lt2" accent1="accent1" accent2="accent2" accent3="accent3" accent4="accent4" accent5="accent5" accent6="accent6" hlink="hlink" folHlink="folHlink"/>
  <p:sldLayoutIdLst>
    <p:sldLayoutId id="2147483659"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89025" rtl="0" fontAlgn="base">
        <a:spcBef>
          <a:spcPct val="0"/>
        </a:spcBef>
        <a:spcAft>
          <a:spcPct val="0"/>
        </a:spcAft>
        <a:defRPr sz="5200">
          <a:solidFill>
            <a:schemeClr val="tx2"/>
          </a:solidFill>
          <a:latin typeface="+mj-lt"/>
          <a:ea typeface="+mj-ea"/>
          <a:cs typeface="+mj-cs"/>
        </a:defRPr>
      </a:lvl1pPr>
      <a:lvl2pPr algn="l" defTabSz="1089025" rtl="0" fontAlgn="base">
        <a:spcBef>
          <a:spcPct val="0"/>
        </a:spcBef>
        <a:spcAft>
          <a:spcPct val="0"/>
        </a:spcAft>
        <a:defRPr sz="5200">
          <a:solidFill>
            <a:schemeClr val="tx2"/>
          </a:solidFill>
          <a:latin typeface="Arial Black" pitchFamily="34" charset="0"/>
          <a:ea typeface="宋体" charset="-122"/>
        </a:defRPr>
      </a:lvl2pPr>
      <a:lvl3pPr algn="l" defTabSz="1089025" rtl="0" fontAlgn="base">
        <a:spcBef>
          <a:spcPct val="0"/>
        </a:spcBef>
        <a:spcAft>
          <a:spcPct val="0"/>
        </a:spcAft>
        <a:defRPr sz="5200">
          <a:solidFill>
            <a:schemeClr val="tx2"/>
          </a:solidFill>
          <a:latin typeface="Arial Black" pitchFamily="34" charset="0"/>
          <a:ea typeface="宋体" charset="-122"/>
        </a:defRPr>
      </a:lvl3pPr>
      <a:lvl4pPr algn="l" defTabSz="1089025" rtl="0" fontAlgn="base">
        <a:spcBef>
          <a:spcPct val="0"/>
        </a:spcBef>
        <a:spcAft>
          <a:spcPct val="0"/>
        </a:spcAft>
        <a:defRPr sz="5200">
          <a:solidFill>
            <a:schemeClr val="tx2"/>
          </a:solidFill>
          <a:latin typeface="Arial Black" pitchFamily="34" charset="0"/>
          <a:ea typeface="宋体" charset="-122"/>
        </a:defRPr>
      </a:lvl4pPr>
      <a:lvl5pPr algn="l" defTabSz="1089025" rtl="0" fontAlgn="base">
        <a:spcBef>
          <a:spcPct val="0"/>
        </a:spcBef>
        <a:spcAft>
          <a:spcPct val="0"/>
        </a:spcAft>
        <a:defRPr sz="5200">
          <a:solidFill>
            <a:schemeClr val="tx2"/>
          </a:solidFill>
          <a:latin typeface="Arial Black" pitchFamily="34" charset="0"/>
          <a:ea typeface="宋体" charset="-122"/>
        </a:defRPr>
      </a:lvl5pPr>
      <a:lvl6pPr marL="457200" algn="l" defTabSz="1089025" rtl="0" fontAlgn="base">
        <a:spcBef>
          <a:spcPct val="0"/>
        </a:spcBef>
        <a:spcAft>
          <a:spcPct val="0"/>
        </a:spcAft>
        <a:defRPr sz="5200">
          <a:solidFill>
            <a:schemeClr val="tx2"/>
          </a:solidFill>
          <a:latin typeface="Arial Black" pitchFamily="34" charset="0"/>
          <a:ea typeface="宋体" charset="-122"/>
        </a:defRPr>
      </a:lvl6pPr>
      <a:lvl7pPr marL="914400" algn="l" defTabSz="1089025" rtl="0" fontAlgn="base">
        <a:spcBef>
          <a:spcPct val="0"/>
        </a:spcBef>
        <a:spcAft>
          <a:spcPct val="0"/>
        </a:spcAft>
        <a:defRPr sz="5200">
          <a:solidFill>
            <a:schemeClr val="tx2"/>
          </a:solidFill>
          <a:latin typeface="Arial Black" pitchFamily="34" charset="0"/>
          <a:ea typeface="宋体" charset="-122"/>
        </a:defRPr>
      </a:lvl7pPr>
      <a:lvl8pPr marL="1371600" algn="l" defTabSz="1089025" rtl="0" fontAlgn="base">
        <a:spcBef>
          <a:spcPct val="0"/>
        </a:spcBef>
        <a:spcAft>
          <a:spcPct val="0"/>
        </a:spcAft>
        <a:defRPr sz="5200">
          <a:solidFill>
            <a:schemeClr val="tx2"/>
          </a:solidFill>
          <a:latin typeface="Arial Black" pitchFamily="34" charset="0"/>
          <a:ea typeface="宋体" charset="-122"/>
        </a:defRPr>
      </a:lvl8pPr>
      <a:lvl9pPr marL="1828800" algn="l" defTabSz="1089025" rtl="0" fontAlgn="base">
        <a:spcBef>
          <a:spcPct val="0"/>
        </a:spcBef>
        <a:spcAft>
          <a:spcPct val="0"/>
        </a:spcAft>
        <a:defRPr sz="5200">
          <a:solidFill>
            <a:schemeClr val="tx2"/>
          </a:solidFill>
          <a:latin typeface="Arial Black" pitchFamily="34" charset="0"/>
          <a:ea typeface="宋体" charset="-122"/>
        </a:defRPr>
      </a:lvl9pPr>
    </p:titleStyle>
    <p:bodyStyle>
      <a:lvl1pPr marL="407988" indent="-407988" algn="l" defTabSz="1089025" rtl="0" fontAlgn="base">
        <a:spcBef>
          <a:spcPct val="20000"/>
        </a:spcBef>
        <a:spcAft>
          <a:spcPct val="0"/>
        </a:spcAft>
        <a:buClr>
          <a:schemeClr val="hlink"/>
        </a:buClr>
        <a:buChar char="•"/>
        <a:defRPr sz="3800">
          <a:solidFill>
            <a:schemeClr val="tx1"/>
          </a:solidFill>
          <a:latin typeface="+mn-lt"/>
          <a:ea typeface="+mn-ea"/>
          <a:cs typeface="+mn-cs"/>
        </a:defRPr>
      </a:lvl1pPr>
      <a:lvl2pPr marL="884238" indent="-339725" algn="l" defTabSz="1089025" rtl="0" fontAlgn="base">
        <a:spcBef>
          <a:spcPct val="20000"/>
        </a:spcBef>
        <a:spcAft>
          <a:spcPct val="0"/>
        </a:spcAft>
        <a:buClr>
          <a:schemeClr val="folHlink"/>
        </a:buClr>
        <a:buChar char="•"/>
        <a:defRPr sz="3300">
          <a:solidFill>
            <a:schemeClr val="tx1"/>
          </a:solidFill>
          <a:latin typeface="+mn-lt"/>
          <a:ea typeface="+mn-ea"/>
        </a:defRPr>
      </a:lvl2pPr>
      <a:lvl3pPr marL="1360488" indent="-271463" algn="l" defTabSz="1089025" rtl="0" fontAlgn="base">
        <a:spcBef>
          <a:spcPct val="20000"/>
        </a:spcBef>
        <a:spcAft>
          <a:spcPct val="0"/>
        </a:spcAft>
        <a:buChar char="•"/>
        <a:defRPr sz="2900">
          <a:solidFill>
            <a:schemeClr val="tx1"/>
          </a:solidFill>
          <a:latin typeface="+mn-lt"/>
          <a:ea typeface="+mn-ea"/>
        </a:defRPr>
      </a:lvl3pPr>
      <a:lvl4pPr marL="1905000" indent="-271463" algn="l" defTabSz="1089025" rtl="0" fontAlgn="base">
        <a:spcBef>
          <a:spcPct val="20000"/>
        </a:spcBef>
        <a:spcAft>
          <a:spcPct val="0"/>
        </a:spcAft>
        <a:buFont typeface="Times New Roman" pitchFamily="18" charset="0"/>
        <a:buChar char="−"/>
        <a:defRPr sz="2400">
          <a:solidFill>
            <a:schemeClr val="tx1"/>
          </a:solidFill>
          <a:latin typeface="+mn-lt"/>
          <a:ea typeface="+mn-ea"/>
        </a:defRPr>
      </a:lvl4pPr>
      <a:lvl5pPr marL="2449513" indent="-273050" algn="l" defTabSz="1089025" rtl="0" fontAlgn="base">
        <a:spcBef>
          <a:spcPct val="20000"/>
        </a:spcBef>
        <a:spcAft>
          <a:spcPct val="0"/>
        </a:spcAft>
        <a:buFont typeface="Times New Roman" pitchFamily="18" charset="0"/>
        <a:buChar char="–"/>
        <a:defRPr sz="2400">
          <a:solidFill>
            <a:schemeClr val="tx1"/>
          </a:solidFill>
          <a:latin typeface="+mn-lt"/>
          <a:ea typeface="+mn-ea"/>
        </a:defRPr>
      </a:lvl5pPr>
      <a:lvl6pPr marL="2906713" indent="-273050" algn="l" defTabSz="1089025" rtl="0" fontAlgn="base">
        <a:spcBef>
          <a:spcPct val="20000"/>
        </a:spcBef>
        <a:spcAft>
          <a:spcPct val="0"/>
        </a:spcAft>
        <a:buFont typeface="Times New Roman" pitchFamily="18" charset="0"/>
        <a:buChar char="–"/>
        <a:defRPr sz="2400">
          <a:solidFill>
            <a:schemeClr val="tx1"/>
          </a:solidFill>
          <a:latin typeface="+mn-lt"/>
          <a:ea typeface="+mn-ea"/>
        </a:defRPr>
      </a:lvl6pPr>
      <a:lvl7pPr marL="3363913" indent="-273050" algn="l" defTabSz="1089025" rtl="0" fontAlgn="base">
        <a:spcBef>
          <a:spcPct val="20000"/>
        </a:spcBef>
        <a:spcAft>
          <a:spcPct val="0"/>
        </a:spcAft>
        <a:buFont typeface="Times New Roman" pitchFamily="18" charset="0"/>
        <a:buChar char="–"/>
        <a:defRPr sz="2400">
          <a:solidFill>
            <a:schemeClr val="tx1"/>
          </a:solidFill>
          <a:latin typeface="+mn-lt"/>
          <a:ea typeface="+mn-ea"/>
        </a:defRPr>
      </a:lvl7pPr>
      <a:lvl8pPr marL="3821113" indent="-273050" algn="l" defTabSz="1089025" rtl="0" fontAlgn="base">
        <a:spcBef>
          <a:spcPct val="20000"/>
        </a:spcBef>
        <a:spcAft>
          <a:spcPct val="0"/>
        </a:spcAft>
        <a:buFont typeface="Times New Roman" pitchFamily="18" charset="0"/>
        <a:buChar char="–"/>
        <a:defRPr sz="2400">
          <a:solidFill>
            <a:schemeClr val="tx1"/>
          </a:solidFill>
          <a:latin typeface="+mn-lt"/>
          <a:ea typeface="+mn-ea"/>
        </a:defRPr>
      </a:lvl8pPr>
      <a:lvl9pPr marL="4278313" indent="-273050" algn="l" defTabSz="1089025" rtl="0" fontAlgn="base">
        <a:spcBef>
          <a:spcPct val="20000"/>
        </a:spcBef>
        <a:spcAft>
          <a:spcPct val="0"/>
        </a:spcAft>
        <a:buFont typeface="Times New Roman" pitchFamily="18" charset="0"/>
        <a:buChar char="–"/>
        <a:defRPr sz="2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76482" name="Group 2"/>
          <p:cNvGrpSpPr>
            <a:grpSpLocks/>
          </p:cNvGrpSpPr>
          <p:nvPr/>
        </p:nvGrpSpPr>
        <p:grpSpPr bwMode="auto">
          <a:xfrm>
            <a:off x="0" y="0"/>
            <a:ext cx="3556000" cy="6859588"/>
            <a:chOff x="0" y="0"/>
            <a:chExt cx="1680" cy="4320"/>
          </a:xfrm>
        </p:grpSpPr>
        <p:sp>
          <p:nvSpPr>
            <p:cNvPr id="276483" name="Rectangle 3"/>
            <p:cNvSpPr>
              <a:spLocks noChangeArrowheads="1"/>
            </p:cNvSpPr>
            <p:nvPr/>
          </p:nvSpPr>
          <p:spPr bwMode="hidden">
            <a:xfrm>
              <a:off x="1248" y="0"/>
              <a:ext cx="432" cy="4320"/>
            </a:xfrm>
            <a:prstGeom prst="rect">
              <a:avLst/>
            </a:prstGeom>
            <a:gradFill rotWithShape="0">
              <a:gsLst>
                <a:gs pos="0">
                  <a:schemeClr val="bg1">
                    <a:gamma/>
                    <a:shade val="45490"/>
                    <a:invGamma/>
                  </a:schemeClr>
                </a:gs>
                <a:gs pos="100000">
                  <a:schemeClr val="bg1"/>
                </a:gs>
              </a:gsLst>
              <a:lin ang="0" scaled="1"/>
            </a:gradFill>
            <a:ln w="9525">
              <a:noFill/>
              <a:miter lim="800000"/>
              <a:headEnd/>
              <a:tailEnd/>
            </a:ln>
            <a:effectLst/>
          </p:spPr>
          <p:txBody>
            <a:bodyPr wrap="none" lIns="108850" tIns="54425" rIns="108850" bIns="54425" anchor="ctr"/>
            <a:lstStyle/>
            <a:p>
              <a:pPr algn="ctr" defTabSz="1089025"/>
              <a:endParaRPr lang="zh-CN" altLang="en-US"/>
            </a:p>
          </p:txBody>
        </p:sp>
        <p:pic>
          <p:nvPicPr>
            <p:cNvPr id="276484" name="Picture 4" descr="slidemaster_med3"/>
            <p:cNvPicPr>
              <a:picLocks noChangeAspect="1" noChangeArrowheads="1"/>
            </p:cNvPicPr>
            <p:nvPr/>
          </p:nvPicPr>
          <p:blipFill>
            <a:blip r:embed="rId13"/>
            <a:srcRect/>
            <a:stretch>
              <a:fillRect/>
            </a:stretch>
          </p:blipFill>
          <p:spPr bwMode="ltGray">
            <a:xfrm>
              <a:off x="0" y="0"/>
              <a:ext cx="1348" cy="4320"/>
            </a:xfrm>
            <a:prstGeom prst="rect">
              <a:avLst/>
            </a:prstGeom>
            <a:noFill/>
          </p:spPr>
        </p:pic>
      </p:grpSp>
      <p:sp>
        <p:nvSpPr>
          <p:cNvPr id="276485" name="Rectangle 5"/>
          <p:cNvSpPr>
            <a:spLocks noGrp="1" noChangeArrowheads="1"/>
          </p:cNvSpPr>
          <p:nvPr>
            <p:ph type="title"/>
          </p:nvPr>
        </p:nvSpPr>
        <p:spPr bwMode="auto">
          <a:xfrm>
            <a:off x="3251200" y="228600"/>
            <a:ext cx="8532813" cy="1219200"/>
          </a:xfrm>
          <a:prstGeom prst="rect">
            <a:avLst/>
          </a:prstGeom>
          <a:noFill/>
          <a:ln w="9525">
            <a:noFill/>
            <a:miter lim="800000"/>
            <a:headEnd/>
            <a:tailEnd/>
          </a:ln>
          <a:effectLst/>
        </p:spPr>
        <p:txBody>
          <a:bodyPr vert="horz" wrap="square" lIns="108850" tIns="54425" rIns="108850" bIns="54425" numCol="1" anchor="ctr" anchorCtr="0" compatLnSpc="1">
            <a:prstTxWarp prst="textNoShape">
              <a:avLst/>
            </a:prstTxWarp>
          </a:bodyPr>
          <a:lstStyle/>
          <a:p>
            <a:pPr lvl="0"/>
            <a:r>
              <a:rPr lang="zh-CN" altLang="en-US"/>
              <a:t>单击此处编辑母版标题样式</a:t>
            </a:r>
          </a:p>
        </p:txBody>
      </p:sp>
      <p:sp>
        <p:nvSpPr>
          <p:cNvPr id="276486" name="Rectangle 6"/>
          <p:cNvSpPr>
            <a:spLocks noGrp="1" noChangeArrowheads="1"/>
          </p:cNvSpPr>
          <p:nvPr>
            <p:ph type="body" idx="1"/>
          </p:nvPr>
        </p:nvSpPr>
        <p:spPr bwMode="auto">
          <a:xfrm>
            <a:off x="3251200" y="1600200"/>
            <a:ext cx="8532813" cy="4497388"/>
          </a:xfrm>
          <a:prstGeom prst="rect">
            <a:avLst/>
          </a:prstGeom>
          <a:noFill/>
          <a:ln w="9525">
            <a:noFill/>
            <a:miter lim="800000"/>
            <a:headEnd/>
            <a:tailEnd/>
          </a:ln>
          <a:effectLst/>
        </p:spPr>
        <p:txBody>
          <a:bodyPr vert="horz" wrap="square" lIns="108850" tIns="54425" rIns="108850" bIns="54425"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76487" name="Rectangle 7"/>
          <p:cNvSpPr>
            <a:spLocks noGrp="1" noChangeArrowheads="1"/>
          </p:cNvSpPr>
          <p:nvPr>
            <p:ph type="dt" sz="half" idx="2"/>
          </p:nvPr>
        </p:nvSpPr>
        <p:spPr bwMode="auto">
          <a:xfrm>
            <a:off x="203200" y="6249988"/>
            <a:ext cx="2535238" cy="457200"/>
          </a:xfrm>
          <a:prstGeom prst="rect">
            <a:avLst/>
          </a:prstGeom>
          <a:noFill/>
          <a:ln w="9525">
            <a:noFill/>
            <a:miter lim="800000"/>
            <a:headEnd/>
            <a:tailEnd/>
          </a:ln>
          <a:effectLst/>
        </p:spPr>
        <p:txBody>
          <a:bodyPr vert="horz" wrap="square" lIns="108850" tIns="54425" rIns="108850" bIns="54425" numCol="1" anchor="t" anchorCtr="0" compatLnSpc="1">
            <a:prstTxWarp prst="textNoShape">
              <a:avLst/>
            </a:prstTxWarp>
          </a:bodyPr>
          <a:lstStyle>
            <a:lvl1pPr defTabSz="1089025">
              <a:defRPr sz="1200">
                <a:effectLst>
                  <a:outerShdw blurRad="38100" dist="38100" dir="2700000" algn="tl">
                    <a:srgbClr val="C0C0C0"/>
                  </a:outerShdw>
                </a:effectLst>
              </a:defRPr>
            </a:lvl1pPr>
          </a:lstStyle>
          <a:p>
            <a:fld id="{641F663B-7AB6-4A24-8BEA-F505607B4F7B}" type="datetimeFigureOut">
              <a:rPr lang="zh-CN" altLang="en-US"/>
              <a:pPr/>
              <a:t>2019/3/1</a:t>
            </a:fld>
            <a:endParaRPr lang="en-US" altLang="zh-CN"/>
          </a:p>
        </p:txBody>
      </p:sp>
      <p:sp>
        <p:nvSpPr>
          <p:cNvPr id="276488" name="Rectangle 8"/>
          <p:cNvSpPr>
            <a:spLocks noGrp="1" noChangeArrowheads="1"/>
          </p:cNvSpPr>
          <p:nvPr>
            <p:ph type="ftr" sz="quarter" idx="3"/>
          </p:nvPr>
        </p:nvSpPr>
        <p:spPr bwMode="auto">
          <a:xfrm>
            <a:off x="4165600" y="6249988"/>
            <a:ext cx="3859213" cy="457200"/>
          </a:xfrm>
          <a:prstGeom prst="rect">
            <a:avLst/>
          </a:prstGeom>
          <a:noFill/>
          <a:ln w="9525">
            <a:noFill/>
            <a:miter lim="800000"/>
            <a:headEnd/>
            <a:tailEnd/>
          </a:ln>
          <a:effectLst/>
        </p:spPr>
        <p:txBody>
          <a:bodyPr vert="horz" wrap="square" lIns="108850" tIns="54425" rIns="108850" bIns="54425" numCol="1" anchor="t" anchorCtr="0" compatLnSpc="1">
            <a:prstTxWarp prst="textNoShape">
              <a:avLst/>
            </a:prstTxWarp>
          </a:bodyPr>
          <a:lstStyle>
            <a:lvl1pPr algn="ctr" defTabSz="1089025">
              <a:defRPr sz="1200">
                <a:effectLst>
                  <a:outerShdw blurRad="38100" dist="38100" dir="2700000" algn="tl">
                    <a:srgbClr val="C0C0C0"/>
                  </a:outerShdw>
                </a:effectLst>
              </a:defRPr>
            </a:lvl1pPr>
          </a:lstStyle>
          <a:p>
            <a:endParaRPr lang="en-US" altLang="zh-CN"/>
          </a:p>
        </p:txBody>
      </p:sp>
      <p:sp>
        <p:nvSpPr>
          <p:cNvPr id="276489" name="Rectangle 9"/>
          <p:cNvSpPr>
            <a:spLocks noGrp="1" noChangeArrowheads="1"/>
          </p:cNvSpPr>
          <p:nvPr>
            <p:ph type="sldNum" sz="quarter" idx="4"/>
          </p:nvPr>
        </p:nvSpPr>
        <p:spPr bwMode="auto">
          <a:xfrm>
            <a:off x="9244013" y="6249988"/>
            <a:ext cx="2540000" cy="457200"/>
          </a:xfrm>
          <a:prstGeom prst="rect">
            <a:avLst/>
          </a:prstGeom>
          <a:noFill/>
          <a:ln w="9525">
            <a:noFill/>
            <a:miter lim="800000"/>
            <a:headEnd/>
            <a:tailEnd/>
          </a:ln>
          <a:effectLst/>
        </p:spPr>
        <p:txBody>
          <a:bodyPr vert="horz" wrap="square" lIns="108850" tIns="54425" rIns="108850" bIns="54425" numCol="1" anchor="t" anchorCtr="0" compatLnSpc="1">
            <a:prstTxWarp prst="textNoShape">
              <a:avLst/>
            </a:prstTxWarp>
          </a:bodyPr>
          <a:lstStyle>
            <a:lvl1pPr algn="r" defTabSz="1089025">
              <a:defRPr sz="1200">
                <a:effectLst>
                  <a:outerShdw blurRad="38100" dist="38100" dir="2700000" algn="tl">
                    <a:srgbClr val="C0C0C0"/>
                  </a:outerShdw>
                </a:effectLst>
              </a:defRPr>
            </a:lvl1pPr>
          </a:lstStyle>
          <a:p>
            <a:fld id="{0BC59DA7-C0DC-4B31-B109-0E3E506D4E1F}"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6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spd="slow"/>
  <p:txStyles>
    <p:titleStyle>
      <a:lvl1pPr algn="l" defTabSz="1089025" rtl="0" fontAlgn="base">
        <a:spcBef>
          <a:spcPct val="0"/>
        </a:spcBef>
        <a:spcAft>
          <a:spcPct val="0"/>
        </a:spcAft>
        <a:defRPr sz="4300">
          <a:solidFill>
            <a:schemeClr val="tx2"/>
          </a:solidFill>
          <a:effectLst>
            <a:outerShdw blurRad="38100" dist="38100" dir="2700000" algn="tl">
              <a:srgbClr val="C0C0C0"/>
            </a:outerShdw>
          </a:effectLst>
          <a:latin typeface="+mj-lt"/>
          <a:ea typeface="+mj-ea"/>
          <a:cs typeface="+mj-cs"/>
        </a:defRPr>
      </a:lvl1pPr>
      <a:lvl2pPr algn="l" defTabSz="1089025" rtl="0" fontAlgn="base">
        <a:spcBef>
          <a:spcPct val="0"/>
        </a:spcBef>
        <a:spcAft>
          <a:spcPct val="0"/>
        </a:spcAft>
        <a:defRPr sz="4300">
          <a:solidFill>
            <a:schemeClr val="tx2"/>
          </a:solidFill>
          <a:effectLst>
            <a:outerShdw blurRad="38100" dist="38100" dir="2700000" algn="tl">
              <a:srgbClr val="C0C0C0"/>
            </a:outerShdw>
          </a:effectLst>
          <a:latin typeface="Arial" charset="0"/>
          <a:ea typeface="宋体" charset="-122"/>
        </a:defRPr>
      </a:lvl2pPr>
      <a:lvl3pPr algn="l" defTabSz="1089025" rtl="0" fontAlgn="base">
        <a:spcBef>
          <a:spcPct val="0"/>
        </a:spcBef>
        <a:spcAft>
          <a:spcPct val="0"/>
        </a:spcAft>
        <a:defRPr sz="4300">
          <a:solidFill>
            <a:schemeClr val="tx2"/>
          </a:solidFill>
          <a:effectLst>
            <a:outerShdw blurRad="38100" dist="38100" dir="2700000" algn="tl">
              <a:srgbClr val="C0C0C0"/>
            </a:outerShdw>
          </a:effectLst>
          <a:latin typeface="Arial" charset="0"/>
          <a:ea typeface="宋体" charset="-122"/>
        </a:defRPr>
      </a:lvl3pPr>
      <a:lvl4pPr algn="l" defTabSz="1089025" rtl="0" fontAlgn="base">
        <a:spcBef>
          <a:spcPct val="0"/>
        </a:spcBef>
        <a:spcAft>
          <a:spcPct val="0"/>
        </a:spcAft>
        <a:defRPr sz="4300">
          <a:solidFill>
            <a:schemeClr val="tx2"/>
          </a:solidFill>
          <a:effectLst>
            <a:outerShdw blurRad="38100" dist="38100" dir="2700000" algn="tl">
              <a:srgbClr val="C0C0C0"/>
            </a:outerShdw>
          </a:effectLst>
          <a:latin typeface="Arial" charset="0"/>
          <a:ea typeface="宋体" charset="-122"/>
        </a:defRPr>
      </a:lvl4pPr>
      <a:lvl5pPr algn="l" defTabSz="1089025" rtl="0" fontAlgn="base">
        <a:spcBef>
          <a:spcPct val="0"/>
        </a:spcBef>
        <a:spcAft>
          <a:spcPct val="0"/>
        </a:spcAft>
        <a:defRPr sz="4300">
          <a:solidFill>
            <a:schemeClr val="tx2"/>
          </a:solidFill>
          <a:effectLst>
            <a:outerShdw blurRad="38100" dist="38100" dir="2700000" algn="tl">
              <a:srgbClr val="C0C0C0"/>
            </a:outerShdw>
          </a:effectLst>
          <a:latin typeface="Arial" charset="0"/>
          <a:ea typeface="宋体" charset="-122"/>
        </a:defRPr>
      </a:lvl5pPr>
      <a:lvl6pPr marL="457200" algn="l" defTabSz="1089025" rtl="0" fontAlgn="base">
        <a:spcBef>
          <a:spcPct val="0"/>
        </a:spcBef>
        <a:spcAft>
          <a:spcPct val="0"/>
        </a:spcAft>
        <a:defRPr sz="4300">
          <a:solidFill>
            <a:schemeClr val="tx2"/>
          </a:solidFill>
          <a:effectLst>
            <a:outerShdw blurRad="38100" dist="38100" dir="2700000" algn="tl">
              <a:srgbClr val="C0C0C0"/>
            </a:outerShdw>
          </a:effectLst>
          <a:latin typeface="Arial" charset="0"/>
          <a:ea typeface="宋体" charset="-122"/>
        </a:defRPr>
      </a:lvl6pPr>
      <a:lvl7pPr marL="914400" algn="l" defTabSz="1089025" rtl="0" fontAlgn="base">
        <a:spcBef>
          <a:spcPct val="0"/>
        </a:spcBef>
        <a:spcAft>
          <a:spcPct val="0"/>
        </a:spcAft>
        <a:defRPr sz="4300">
          <a:solidFill>
            <a:schemeClr val="tx2"/>
          </a:solidFill>
          <a:effectLst>
            <a:outerShdw blurRad="38100" dist="38100" dir="2700000" algn="tl">
              <a:srgbClr val="C0C0C0"/>
            </a:outerShdw>
          </a:effectLst>
          <a:latin typeface="Arial" charset="0"/>
          <a:ea typeface="宋体" charset="-122"/>
        </a:defRPr>
      </a:lvl7pPr>
      <a:lvl8pPr marL="1371600" algn="l" defTabSz="1089025" rtl="0" fontAlgn="base">
        <a:spcBef>
          <a:spcPct val="0"/>
        </a:spcBef>
        <a:spcAft>
          <a:spcPct val="0"/>
        </a:spcAft>
        <a:defRPr sz="4300">
          <a:solidFill>
            <a:schemeClr val="tx2"/>
          </a:solidFill>
          <a:effectLst>
            <a:outerShdw blurRad="38100" dist="38100" dir="2700000" algn="tl">
              <a:srgbClr val="C0C0C0"/>
            </a:outerShdw>
          </a:effectLst>
          <a:latin typeface="Arial" charset="0"/>
          <a:ea typeface="宋体" charset="-122"/>
        </a:defRPr>
      </a:lvl8pPr>
      <a:lvl9pPr marL="1828800" algn="l" defTabSz="1089025" rtl="0" fontAlgn="base">
        <a:spcBef>
          <a:spcPct val="0"/>
        </a:spcBef>
        <a:spcAft>
          <a:spcPct val="0"/>
        </a:spcAft>
        <a:defRPr sz="4300">
          <a:solidFill>
            <a:schemeClr val="tx2"/>
          </a:solidFill>
          <a:effectLst>
            <a:outerShdw blurRad="38100" dist="38100" dir="2700000" algn="tl">
              <a:srgbClr val="C0C0C0"/>
            </a:outerShdw>
          </a:effectLst>
          <a:latin typeface="Arial" charset="0"/>
          <a:ea typeface="宋体" charset="-122"/>
        </a:defRPr>
      </a:lvl9pPr>
    </p:titleStyle>
    <p:bodyStyle>
      <a:lvl1pPr marL="407988" indent="-407988" algn="l" defTabSz="1089025" rtl="0" fontAlgn="base">
        <a:spcBef>
          <a:spcPct val="20000"/>
        </a:spcBef>
        <a:spcAft>
          <a:spcPct val="0"/>
        </a:spcAft>
        <a:buClr>
          <a:schemeClr val="hlink"/>
        </a:buClr>
        <a:buSzPct val="70000"/>
        <a:buFont typeface="Wingdings" pitchFamily="2" charset="2"/>
        <a:buChar char="n"/>
        <a:defRPr sz="3800">
          <a:solidFill>
            <a:schemeClr val="tx1"/>
          </a:solidFill>
          <a:effectLst>
            <a:outerShdw blurRad="38100" dist="38100" dir="2700000" algn="tl">
              <a:srgbClr val="C0C0C0"/>
            </a:outerShdw>
          </a:effectLst>
          <a:latin typeface="+mn-lt"/>
          <a:ea typeface="+mn-ea"/>
          <a:cs typeface="+mn-cs"/>
        </a:defRPr>
      </a:lvl1pPr>
      <a:lvl2pPr marL="884238" indent="-339725" algn="l" defTabSz="1089025" rtl="0" fontAlgn="base">
        <a:spcBef>
          <a:spcPct val="20000"/>
        </a:spcBef>
        <a:spcAft>
          <a:spcPct val="0"/>
        </a:spcAft>
        <a:buClr>
          <a:schemeClr val="folHlink"/>
        </a:buClr>
        <a:buSzPct val="70000"/>
        <a:buFont typeface="Wingdings" pitchFamily="2" charset="2"/>
        <a:buChar char="l"/>
        <a:defRPr sz="3300">
          <a:solidFill>
            <a:schemeClr val="tx1"/>
          </a:solidFill>
          <a:effectLst>
            <a:outerShdw blurRad="38100" dist="38100" dir="2700000" algn="tl">
              <a:srgbClr val="C0C0C0"/>
            </a:outerShdw>
          </a:effectLst>
          <a:latin typeface="+mn-lt"/>
          <a:ea typeface="+mn-ea"/>
        </a:defRPr>
      </a:lvl2pPr>
      <a:lvl3pPr marL="1360488" indent="-271463" algn="l" defTabSz="1089025" rtl="0" fontAlgn="base">
        <a:spcBef>
          <a:spcPct val="20000"/>
        </a:spcBef>
        <a:spcAft>
          <a:spcPct val="0"/>
        </a:spcAft>
        <a:buClr>
          <a:schemeClr val="hlink"/>
        </a:buClr>
        <a:buSzPct val="70000"/>
        <a:buFont typeface="Wingdings" pitchFamily="2" charset="2"/>
        <a:buChar char="n"/>
        <a:defRPr sz="2900">
          <a:solidFill>
            <a:schemeClr val="tx1"/>
          </a:solidFill>
          <a:effectLst>
            <a:outerShdw blurRad="38100" dist="38100" dir="2700000" algn="tl">
              <a:srgbClr val="C0C0C0"/>
            </a:outerShdw>
          </a:effectLst>
          <a:latin typeface="+mn-lt"/>
          <a:ea typeface="+mn-ea"/>
        </a:defRPr>
      </a:lvl3pPr>
      <a:lvl4pPr marL="1905000" indent="-271463" algn="l" defTabSz="1089025" rtl="0" fontAlgn="base">
        <a:spcBef>
          <a:spcPct val="20000"/>
        </a:spcBef>
        <a:spcAft>
          <a:spcPct val="0"/>
        </a:spcAft>
        <a:buClr>
          <a:schemeClr val="folHlink"/>
        </a:buClr>
        <a:buSzPct val="70000"/>
        <a:buFont typeface="Wingdings" pitchFamily="2" charset="2"/>
        <a:buChar char="l"/>
        <a:defRPr sz="2400">
          <a:solidFill>
            <a:schemeClr val="tx1"/>
          </a:solidFill>
          <a:effectLst>
            <a:outerShdw blurRad="38100" dist="38100" dir="2700000" algn="tl">
              <a:srgbClr val="C0C0C0"/>
            </a:outerShdw>
          </a:effectLst>
          <a:latin typeface="+mn-lt"/>
          <a:ea typeface="+mn-ea"/>
        </a:defRPr>
      </a:lvl4pPr>
      <a:lvl5pPr marL="2449513" indent="-273050" algn="l" defTabSz="1089025" rtl="0" fontAlgn="base">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C0C0C0"/>
            </a:outerShdw>
          </a:effectLst>
          <a:latin typeface="+mn-lt"/>
          <a:ea typeface="+mn-ea"/>
        </a:defRPr>
      </a:lvl5pPr>
      <a:lvl6pPr marL="2906713" indent="-273050" algn="l" defTabSz="1089025" rtl="0" fontAlgn="base">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C0C0C0"/>
            </a:outerShdw>
          </a:effectLst>
          <a:latin typeface="+mn-lt"/>
          <a:ea typeface="+mn-ea"/>
        </a:defRPr>
      </a:lvl6pPr>
      <a:lvl7pPr marL="3363913" indent="-273050" algn="l" defTabSz="1089025" rtl="0" fontAlgn="base">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C0C0C0"/>
            </a:outerShdw>
          </a:effectLst>
          <a:latin typeface="+mn-lt"/>
          <a:ea typeface="+mn-ea"/>
        </a:defRPr>
      </a:lvl7pPr>
      <a:lvl8pPr marL="3821113" indent="-273050" algn="l" defTabSz="1089025" rtl="0" fontAlgn="base">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C0C0C0"/>
            </a:outerShdw>
          </a:effectLst>
          <a:latin typeface="+mn-lt"/>
          <a:ea typeface="+mn-ea"/>
        </a:defRPr>
      </a:lvl8pPr>
      <a:lvl9pPr marL="4278313" indent="-273050" algn="l" defTabSz="1089025" rtl="0" fontAlgn="base">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C0C0C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日期占位符 4"/>
          <p:cNvSpPr>
            <a:spLocks noGrp="1"/>
          </p:cNvSpPr>
          <p:nvPr>
            <p:ph type="dt" sz="half" idx="2"/>
          </p:nvPr>
        </p:nvSpPr>
        <p:spPr>
          <a:xfrm>
            <a:off x="609600" y="6357938"/>
            <a:ext cx="2844800" cy="365125"/>
          </a:xfrm>
          <a:prstGeom prst="rect">
            <a:avLst/>
          </a:prstGeom>
        </p:spPr>
        <p:txBody>
          <a:bodyPr/>
          <a:lstStyle>
            <a:lvl1pPr defTabSz="1088390" fontAlgn="auto">
              <a:spcBef>
                <a:spcPts val="0"/>
              </a:spcBef>
              <a:spcAft>
                <a:spcPts val="0"/>
              </a:spcAft>
              <a:defRPr>
                <a:latin typeface="+mn-lt"/>
                <a:ea typeface="+mn-ea"/>
              </a:defRPr>
            </a:lvl1pPr>
          </a:lstStyle>
          <a:p>
            <a:pPr>
              <a:defRPr/>
            </a:pPr>
            <a:fld id="{D500534D-9694-4D08-99CC-7CA08A595523}" type="datetimeFigureOut">
              <a:rPr lang="zh-CN" altLang="en-US"/>
              <a:pPr>
                <a:defRPr/>
              </a:pPr>
              <a:t>2019/3/1</a:t>
            </a:fld>
            <a:endParaRPr lang="zh-CN" altLang="en-US"/>
          </a:p>
        </p:txBody>
      </p:sp>
      <p:sp>
        <p:nvSpPr>
          <p:cNvPr id="3" name="页脚占位符 5"/>
          <p:cNvSpPr>
            <a:spLocks noGrp="1"/>
          </p:cNvSpPr>
          <p:nvPr>
            <p:ph type="ftr" sz="quarter" idx="3"/>
          </p:nvPr>
        </p:nvSpPr>
        <p:spPr>
          <a:xfrm>
            <a:off x="4165600" y="6357938"/>
            <a:ext cx="3859213" cy="365125"/>
          </a:xfrm>
          <a:prstGeom prst="rect">
            <a:avLst/>
          </a:prstGeom>
        </p:spPr>
        <p:txBody>
          <a:bodyPr/>
          <a:lstStyle>
            <a:lvl1pPr defTabSz="1088390" fontAlgn="auto">
              <a:spcBef>
                <a:spcPts val="0"/>
              </a:spcBef>
              <a:spcAft>
                <a:spcPts val="0"/>
              </a:spcAft>
              <a:defRPr>
                <a:latin typeface="+mn-lt"/>
                <a:ea typeface="+mn-ea"/>
              </a:defRPr>
            </a:lvl1pPr>
          </a:lstStyle>
          <a:p>
            <a:pPr>
              <a:defRPr/>
            </a:pPr>
            <a:endParaRPr lang="zh-CN" altLang="en-US"/>
          </a:p>
        </p:txBody>
      </p:sp>
      <p:sp>
        <p:nvSpPr>
          <p:cNvPr id="4" name="灯片编号占位符 6"/>
          <p:cNvSpPr>
            <a:spLocks noGrp="1"/>
          </p:cNvSpPr>
          <p:nvPr>
            <p:ph type="sldNum" sz="quarter" idx="4"/>
          </p:nvPr>
        </p:nvSpPr>
        <p:spPr>
          <a:xfrm>
            <a:off x="8736013" y="6357938"/>
            <a:ext cx="2844800" cy="365125"/>
          </a:xfrm>
          <a:prstGeom prst="rect">
            <a:avLst/>
          </a:prstGeom>
        </p:spPr>
        <p:txBody>
          <a:bodyPr/>
          <a:lstStyle>
            <a:lvl1pPr defTabSz="1088390" fontAlgn="auto">
              <a:spcBef>
                <a:spcPts val="0"/>
              </a:spcBef>
              <a:spcAft>
                <a:spcPts val="0"/>
              </a:spcAft>
              <a:defRPr>
                <a:latin typeface="+mn-lt"/>
                <a:ea typeface="+mn-ea"/>
              </a:defRPr>
            </a:lvl1pPr>
          </a:lstStyle>
          <a:p>
            <a:pPr>
              <a:defRPr/>
            </a:pPr>
            <a:fld id="{61FC65E1-1F4E-4800-9733-385F36BB87C2}"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Lst>
  <p:txStyles>
    <p:titleStyle>
      <a:lvl1pPr algn="ctr" defTabSz="1087438" rtl="0" fontAlgn="base">
        <a:spcBef>
          <a:spcPct val="0"/>
        </a:spcBef>
        <a:spcAft>
          <a:spcPct val="0"/>
        </a:spcAft>
        <a:defRPr sz="5200" kern="1200">
          <a:solidFill>
            <a:schemeClr val="tx1"/>
          </a:solidFill>
          <a:latin typeface="+mj-lt"/>
          <a:ea typeface="+mj-ea"/>
          <a:cs typeface="+mj-cs"/>
        </a:defRPr>
      </a:lvl1pPr>
      <a:lvl2pPr algn="ctr" defTabSz="1087438" rtl="0" fontAlgn="base">
        <a:spcBef>
          <a:spcPct val="0"/>
        </a:spcBef>
        <a:spcAft>
          <a:spcPct val="0"/>
        </a:spcAft>
        <a:defRPr sz="5200">
          <a:solidFill>
            <a:schemeClr val="tx1"/>
          </a:solidFill>
          <a:latin typeface="微软雅黑" pitchFamily="34" charset="-122"/>
          <a:ea typeface="微软雅黑" pitchFamily="34" charset="-122"/>
        </a:defRPr>
      </a:lvl2pPr>
      <a:lvl3pPr algn="ctr" defTabSz="1087438" rtl="0" fontAlgn="base">
        <a:spcBef>
          <a:spcPct val="0"/>
        </a:spcBef>
        <a:spcAft>
          <a:spcPct val="0"/>
        </a:spcAft>
        <a:defRPr sz="5200">
          <a:solidFill>
            <a:schemeClr val="tx1"/>
          </a:solidFill>
          <a:latin typeface="微软雅黑" pitchFamily="34" charset="-122"/>
          <a:ea typeface="微软雅黑" pitchFamily="34" charset="-122"/>
        </a:defRPr>
      </a:lvl3pPr>
      <a:lvl4pPr algn="ctr" defTabSz="1087438" rtl="0" fontAlgn="base">
        <a:spcBef>
          <a:spcPct val="0"/>
        </a:spcBef>
        <a:spcAft>
          <a:spcPct val="0"/>
        </a:spcAft>
        <a:defRPr sz="5200">
          <a:solidFill>
            <a:schemeClr val="tx1"/>
          </a:solidFill>
          <a:latin typeface="微软雅黑" pitchFamily="34" charset="-122"/>
          <a:ea typeface="微软雅黑" pitchFamily="34" charset="-122"/>
        </a:defRPr>
      </a:lvl4pPr>
      <a:lvl5pPr algn="ctr" defTabSz="1087438" rtl="0" fontAlgn="base">
        <a:spcBef>
          <a:spcPct val="0"/>
        </a:spcBef>
        <a:spcAft>
          <a:spcPct val="0"/>
        </a:spcAft>
        <a:defRPr sz="5200">
          <a:solidFill>
            <a:schemeClr val="tx1"/>
          </a:solidFill>
          <a:latin typeface="微软雅黑" pitchFamily="34" charset="-122"/>
          <a:ea typeface="微软雅黑" pitchFamily="34" charset="-122"/>
        </a:defRPr>
      </a:lvl5pPr>
      <a:lvl6pPr marL="457200" algn="ctr" defTabSz="1087438" rtl="0" fontAlgn="base">
        <a:spcBef>
          <a:spcPct val="0"/>
        </a:spcBef>
        <a:spcAft>
          <a:spcPct val="0"/>
        </a:spcAft>
        <a:defRPr sz="5200">
          <a:solidFill>
            <a:schemeClr val="tx1"/>
          </a:solidFill>
          <a:latin typeface="微软雅黑" pitchFamily="34" charset="-122"/>
          <a:ea typeface="微软雅黑" pitchFamily="34" charset="-122"/>
        </a:defRPr>
      </a:lvl6pPr>
      <a:lvl7pPr marL="914400" algn="ctr" defTabSz="1087438" rtl="0" fontAlgn="base">
        <a:spcBef>
          <a:spcPct val="0"/>
        </a:spcBef>
        <a:spcAft>
          <a:spcPct val="0"/>
        </a:spcAft>
        <a:defRPr sz="5200">
          <a:solidFill>
            <a:schemeClr val="tx1"/>
          </a:solidFill>
          <a:latin typeface="微软雅黑" pitchFamily="34" charset="-122"/>
          <a:ea typeface="微软雅黑" pitchFamily="34" charset="-122"/>
        </a:defRPr>
      </a:lvl7pPr>
      <a:lvl8pPr marL="1371600" algn="ctr" defTabSz="1087438" rtl="0" fontAlgn="base">
        <a:spcBef>
          <a:spcPct val="0"/>
        </a:spcBef>
        <a:spcAft>
          <a:spcPct val="0"/>
        </a:spcAft>
        <a:defRPr sz="5200">
          <a:solidFill>
            <a:schemeClr val="tx1"/>
          </a:solidFill>
          <a:latin typeface="微软雅黑" pitchFamily="34" charset="-122"/>
          <a:ea typeface="微软雅黑" pitchFamily="34" charset="-122"/>
        </a:defRPr>
      </a:lvl8pPr>
      <a:lvl9pPr marL="1828800" algn="ctr" defTabSz="1087438" rtl="0" fontAlgn="base">
        <a:spcBef>
          <a:spcPct val="0"/>
        </a:spcBef>
        <a:spcAft>
          <a:spcPct val="0"/>
        </a:spcAft>
        <a:defRPr sz="5200">
          <a:solidFill>
            <a:schemeClr val="tx1"/>
          </a:solidFill>
          <a:latin typeface="微软雅黑" pitchFamily="34" charset="-122"/>
          <a:ea typeface="微软雅黑" pitchFamily="34" charset="-122"/>
        </a:defRPr>
      </a:lvl9pPr>
    </p:titleStyle>
    <p:bodyStyle>
      <a:lvl1pPr marL="407988" indent="-407988" algn="l" defTabSz="1087438" rtl="0" fontAlgn="base">
        <a:spcBef>
          <a:spcPct val="20000"/>
        </a:spcBef>
        <a:spcAft>
          <a:spcPct val="0"/>
        </a:spcAft>
        <a:buFont typeface="Arial" charset="0"/>
        <a:buChar char="•"/>
        <a:defRPr sz="3800" kern="1200">
          <a:solidFill>
            <a:schemeClr val="tx1"/>
          </a:solidFill>
          <a:latin typeface="+mn-lt"/>
          <a:ea typeface="+mn-ea"/>
          <a:cs typeface="+mn-cs"/>
        </a:defRPr>
      </a:lvl1pPr>
      <a:lvl2pPr marL="884238" indent="-339725" algn="l" defTabSz="1087438" rtl="0" fontAlgn="base">
        <a:spcBef>
          <a:spcPct val="20000"/>
        </a:spcBef>
        <a:spcAft>
          <a:spcPct val="0"/>
        </a:spcAft>
        <a:buFont typeface="Arial" charset="0"/>
        <a:buChar char="–"/>
        <a:defRPr sz="3300" kern="1200">
          <a:solidFill>
            <a:schemeClr val="tx1"/>
          </a:solidFill>
          <a:latin typeface="+mn-lt"/>
          <a:ea typeface="+mn-ea"/>
          <a:cs typeface="+mn-cs"/>
        </a:defRPr>
      </a:lvl2pPr>
      <a:lvl3pPr marL="1360488" indent="-271463" algn="l" defTabSz="1087438" rtl="0" fontAlgn="base">
        <a:spcBef>
          <a:spcPct val="20000"/>
        </a:spcBef>
        <a:spcAft>
          <a:spcPct val="0"/>
        </a:spcAft>
        <a:buFont typeface="Arial" charset="0"/>
        <a:buChar char="•"/>
        <a:defRPr sz="2900" kern="1200">
          <a:solidFill>
            <a:schemeClr val="tx1"/>
          </a:solidFill>
          <a:latin typeface="+mn-lt"/>
          <a:ea typeface="+mn-ea"/>
          <a:cs typeface="+mn-cs"/>
        </a:defRPr>
      </a:lvl3pPr>
      <a:lvl4pPr marL="1905000" indent="-271463" algn="l" defTabSz="1087438" rtl="0" fontAlgn="base">
        <a:spcBef>
          <a:spcPct val="20000"/>
        </a:spcBef>
        <a:spcAft>
          <a:spcPct val="0"/>
        </a:spcAft>
        <a:buFont typeface="Arial" charset="0"/>
        <a:buChar char="–"/>
        <a:defRPr sz="2400" kern="1200">
          <a:solidFill>
            <a:schemeClr val="tx1"/>
          </a:solidFill>
          <a:latin typeface="+mn-lt"/>
          <a:ea typeface="+mn-ea"/>
          <a:cs typeface="+mn-cs"/>
        </a:defRPr>
      </a:lvl4pPr>
      <a:lvl5pPr marL="2447925" indent="-271463" algn="l" defTabSz="1087438" rtl="0" fontAlgn="base">
        <a:spcBef>
          <a:spcPct val="20000"/>
        </a:spcBef>
        <a:spcAft>
          <a:spcPct val="0"/>
        </a:spcAft>
        <a:buFont typeface="Arial" charset="0"/>
        <a:buChar char="»"/>
        <a:defRPr sz="2400" kern="1200">
          <a:solidFill>
            <a:schemeClr val="tx1"/>
          </a:solidFill>
          <a:latin typeface="+mn-lt"/>
          <a:ea typeface="+mn-ea"/>
          <a:cs typeface="+mn-cs"/>
        </a:defRPr>
      </a:lvl5pPr>
      <a:lvl6pPr marL="299339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3758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8178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2597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3.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3.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1198563" y="1498600"/>
            <a:ext cx="5976937"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198563" y="3357563"/>
            <a:ext cx="5976937"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6308" name="Title 1"/>
          <p:cNvSpPr txBox="1">
            <a:spLocks noChangeArrowheads="1"/>
          </p:cNvSpPr>
          <p:nvPr/>
        </p:nvSpPr>
        <p:spPr bwMode="auto">
          <a:xfrm>
            <a:off x="1114847" y="2453024"/>
            <a:ext cx="9788872" cy="762000"/>
          </a:xfrm>
          <a:prstGeom prst="rect">
            <a:avLst/>
          </a:prstGeom>
          <a:noFill/>
          <a:ln w="9525">
            <a:noFill/>
            <a:miter lim="800000"/>
            <a:headEnd/>
            <a:tailEnd/>
          </a:ln>
        </p:spPr>
        <p:txBody>
          <a:bodyPr lIns="108850" tIns="54425" rIns="108850" bIns="54425" anchor="ctr"/>
          <a:lstStyle/>
          <a:p>
            <a:r>
              <a:rPr lang="en-US" altLang="zh-CN" sz="6000" b="1" dirty="0">
                <a:solidFill>
                  <a:schemeClr val="hlink"/>
                </a:solidFill>
              </a:rPr>
              <a:t>《</a:t>
            </a:r>
            <a:r>
              <a:rPr lang="zh-CN" altLang="en-US" sz="6000" b="1" dirty="0">
                <a:solidFill>
                  <a:schemeClr val="hlink"/>
                </a:solidFill>
              </a:rPr>
              <a:t>医疗质量管理办法</a:t>
            </a:r>
            <a:r>
              <a:rPr lang="en-US" altLang="zh-CN" sz="6000" b="1" dirty="0">
                <a:solidFill>
                  <a:schemeClr val="hlink"/>
                </a:solidFill>
              </a:rPr>
              <a:t>》</a:t>
            </a:r>
            <a:r>
              <a:rPr lang="zh-CN" altLang="en-US" sz="6000" b="1" dirty="0">
                <a:solidFill>
                  <a:schemeClr val="hlink"/>
                </a:solidFill>
              </a:rPr>
              <a:t>解读</a:t>
            </a:r>
            <a:endParaRPr lang="en-US" sz="6000" b="1" dirty="0">
              <a:solidFill>
                <a:schemeClr val="hlink"/>
              </a:solidFill>
              <a:latin typeface="方正正中黑简体"/>
              <a:ea typeface="方正正中黑简体"/>
              <a:cs typeface="方正正中黑简体"/>
            </a:endParaRPr>
          </a:p>
        </p:txBody>
      </p:sp>
      <p:sp>
        <p:nvSpPr>
          <p:cNvPr id="2" name="矩形 1"/>
          <p:cNvSpPr/>
          <p:nvPr/>
        </p:nvSpPr>
        <p:spPr>
          <a:xfrm>
            <a:off x="0" y="6318250"/>
            <a:ext cx="12190413" cy="54133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88390" fontAlgn="auto">
              <a:spcBef>
                <a:spcPts val="0"/>
              </a:spcBef>
              <a:spcAft>
                <a:spcPts val="0"/>
              </a:spcAft>
              <a:defRPr/>
            </a:pPr>
            <a:endParaRPr lang="zh-CN" altLang="en-US"/>
          </a:p>
        </p:txBody>
      </p:sp>
      <p:sp>
        <p:nvSpPr>
          <p:cNvPr id="226310" name="Rectangle 6"/>
          <p:cNvSpPr>
            <a:spLocks noChangeArrowheads="1"/>
          </p:cNvSpPr>
          <p:nvPr/>
        </p:nvSpPr>
        <p:spPr bwMode="auto">
          <a:xfrm>
            <a:off x="2062758" y="4581922"/>
            <a:ext cx="7893050" cy="707886"/>
          </a:xfrm>
          <a:prstGeom prst="rect">
            <a:avLst/>
          </a:prstGeom>
          <a:noFill/>
          <a:ln w="9525">
            <a:noFill/>
            <a:miter lim="800000"/>
            <a:headEnd/>
            <a:tailEnd/>
          </a:ln>
          <a:effectLst/>
        </p:spPr>
        <p:txBody>
          <a:bodyPr>
            <a:spAutoFit/>
          </a:bodyPr>
          <a:lstStyle/>
          <a:p>
            <a:pPr algn="ctr" defTabSz="914400"/>
            <a:r>
              <a:rPr lang="zh-CN" altLang="en-US" sz="4000" b="1" dirty="0">
                <a:solidFill>
                  <a:schemeClr val="bg2"/>
                </a:solidFill>
              </a:rPr>
              <a:t>质控科   李</a:t>
            </a:r>
            <a:r>
              <a:rPr lang="zh-CN" altLang="en-US" sz="4000" b="1">
                <a:solidFill>
                  <a:schemeClr val="bg2"/>
                </a:solidFill>
              </a:rPr>
              <a:t>元金</a:t>
            </a:r>
            <a:endParaRPr lang="en-US" altLang="zh-CN" sz="4000" b="1" dirty="0">
              <a:solidFill>
                <a:schemeClr val="bg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26626"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26627"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26628"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26629" name="矩形 6"/>
          <p:cNvSpPr>
            <a:spLocks noChangeArrowheads="1"/>
          </p:cNvSpPr>
          <p:nvPr/>
        </p:nvSpPr>
        <p:spPr bwMode="auto">
          <a:xfrm>
            <a:off x="1041400" y="1227138"/>
            <a:ext cx="10453688" cy="769937"/>
          </a:xfrm>
          <a:prstGeom prst="rect">
            <a:avLst/>
          </a:prstGeom>
          <a:noFill/>
          <a:ln w="9525">
            <a:noFill/>
            <a:miter lim="800000"/>
            <a:headEnd/>
            <a:tailEnd/>
          </a:ln>
        </p:spPr>
        <p:txBody>
          <a:bodyPr>
            <a:spAutoFit/>
          </a:bodyPr>
          <a:lstStyle/>
          <a:p>
            <a:pPr algn="ctr"/>
            <a:r>
              <a:rPr lang="zh-CN" altLang="en-US" sz="2400" b="1">
                <a:latin typeface="黑体" pitchFamily="49" charset="-122"/>
                <a:ea typeface="黑体" pitchFamily="49" charset="-122"/>
              </a:rPr>
              <a:t>第二章  组织机构和职责</a:t>
            </a:r>
            <a:endParaRPr lang="en-US" altLang="zh-CN" sz="2400" b="1">
              <a:latin typeface="黑体" pitchFamily="49" charset="-122"/>
              <a:ea typeface="黑体" pitchFamily="49" charset="-122"/>
            </a:endParaRPr>
          </a:p>
          <a:p>
            <a:pPr algn="ctr"/>
            <a:endParaRPr lang="zh-CN" altLang="en-US" sz="2000" b="1">
              <a:latin typeface="黑体" pitchFamily="49" charset="-122"/>
              <a:ea typeface="黑体" pitchFamily="49" charset="-122"/>
            </a:endParaRPr>
          </a:p>
        </p:txBody>
      </p:sp>
      <p:sp>
        <p:nvSpPr>
          <p:cNvPr id="26630" name="Freeform 501"/>
          <p:cNvSpPr>
            <a:spLocks noEditPoints="1"/>
          </p:cNvSpPr>
          <p:nvPr/>
        </p:nvSpPr>
        <p:spPr bwMode="auto">
          <a:xfrm>
            <a:off x="982663" y="1989138"/>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grpSp>
        <p:nvGrpSpPr>
          <p:cNvPr id="9" name="组合 8"/>
          <p:cNvGrpSpPr>
            <a:grpSpLocks/>
          </p:cNvGrpSpPr>
          <p:nvPr/>
        </p:nvGrpSpPr>
        <p:grpSpPr bwMode="auto">
          <a:xfrm>
            <a:off x="3397250" y="2627313"/>
            <a:ext cx="8531225" cy="1116012"/>
            <a:chOff x="2346325" y="2473325"/>
            <a:chExt cx="6094109" cy="1442716"/>
          </a:xfrm>
        </p:grpSpPr>
        <p:sp>
          <p:nvSpPr>
            <p:cNvPr id="26661" name="Rectangle 43"/>
            <p:cNvSpPr>
              <a:spLocks noChangeArrowheads="1"/>
            </p:cNvSpPr>
            <p:nvPr/>
          </p:nvSpPr>
          <p:spPr bwMode="auto">
            <a:xfrm>
              <a:off x="2346325" y="2473325"/>
              <a:ext cx="5991225" cy="1442716"/>
            </a:xfrm>
            <a:prstGeom prst="rect">
              <a:avLst/>
            </a:prstGeom>
            <a:gradFill rotWithShape="1">
              <a:gsLst>
                <a:gs pos="0">
                  <a:srgbClr val="FFD8B1"/>
                </a:gs>
                <a:gs pos="100000">
                  <a:srgbClr val="766452">
                    <a:alpha val="0"/>
                  </a:srgbClr>
                </a:gs>
              </a:gsLst>
              <a:lin ang="0" scaled="1"/>
            </a:gradFill>
            <a:ln w="9525">
              <a:noFill/>
              <a:miter lim="800000"/>
              <a:headEnd/>
              <a:tailEnd/>
            </a:ln>
          </p:spPr>
          <p:txBody>
            <a:bodyPr wrap="none" anchor="ctr"/>
            <a:lstStyle/>
            <a:p>
              <a:endParaRPr lang="zh-CN" altLang="en-US">
                <a:latin typeface="Franklin Gothic Book"/>
                <a:ea typeface="微软雅黑" pitchFamily="34" charset="-122"/>
              </a:endParaRPr>
            </a:p>
          </p:txBody>
        </p:sp>
        <p:sp>
          <p:nvSpPr>
            <p:cNvPr id="11" name="Text Box 17"/>
            <p:cNvSpPr txBox="1">
              <a:spLocks noChangeArrowheads="1"/>
            </p:cNvSpPr>
            <p:nvPr/>
          </p:nvSpPr>
          <p:spPr bwMode="auto">
            <a:xfrm>
              <a:off x="3048271" y="2543101"/>
              <a:ext cx="5392163" cy="1311373"/>
            </a:xfrm>
            <a:prstGeom prst="rect">
              <a:avLst/>
            </a:prstGeom>
            <a:noFill/>
            <a:ln>
              <a:noFill/>
            </a:ln>
            <a:extLst/>
          </p:spPr>
          <p:txBody>
            <a:bodyPr>
              <a:spAutoFit/>
            </a:bodyPr>
            <a:lstStyle>
              <a:lvl1pPr defTabSz="858520" eaLnBrk="0" hangingPunct="0">
                <a:defRPr>
                  <a:solidFill>
                    <a:schemeClr val="tx1"/>
                  </a:solidFill>
                  <a:latin typeface="Arial" panose="020B0604020202020204" pitchFamily="34" charset="0"/>
                  <a:ea typeface="宋体" panose="02010600030101010101" pitchFamily="2" charset="-122"/>
                </a:defRPr>
              </a:lvl1pPr>
              <a:lvl2pPr marL="742950" indent="-285750" defTabSz="858520" eaLnBrk="0" hangingPunct="0">
                <a:defRPr>
                  <a:solidFill>
                    <a:schemeClr val="tx1"/>
                  </a:solidFill>
                  <a:latin typeface="Arial" panose="020B0604020202020204" pitchFamily="34" charset="0"/>
                  <a:ea typeface="宋体" panose="02010600030101010101" pitchFamily="2" charset="-122"/>
                </a:defRPr>
              </a:lvl2pPr>
              <a:lvl3pPr marL="1143000" indent="-228600" defTabSz="858520" eaLnBrk="0" hangingPunct="0">
                <a:defRPr>
                  <a:solidFill>
                    <a:schemeClr val="tx1"/>
                  </a:solidFill>
                  <a:latin typeface="Arial" panose="020B0604020202020204" pitchFamily="34" charset="0"/>
                  <a:ea typeface="宋体" panose="02010600030101010101" pitchFamily="2" charset="-122"/>
                </a:defRPr>
              </a:lvl3pPr>
              <a:lvl4pPr marL="1600200" indent="-228600" defTabSz="858520" eaLnBrk="0" hangingPunct="0">
                <a:defRPr>
                  <a:solidFill>
                    <a:schemeClr val="tx1"/>
                  </a:solidFill>
                  <a:latin typeface="Arial" panose="020B0604020202020204" pitchFamily="34" charset="0"/>
                  <a:ea typeface="宋体" panose="02010600030101010101" pitchFamily="2" charset="-122"/>
                </a:defRPr>
              </a:lvl4pPr>
              <a:lvl5pPr marL="2057400" indent="-228600" defTabSz="858520" eaLnBrk="0" hangingPunct="0">
                <a:defRPr>
                  <a:solidFill>
                    <a:schemeClr val="tx1"/>
                  </a:solidFill>
                  <a:latin typeface="Arial" panose="020B0604020202020204" pitchFamily="34" charset="0"/>
                  <a:ea typeface="宋体" panose="02010600030101010101" pitchFamily="2" charset="-122"/>
                </a:defRPr>
              </a:lvl5pPr>
              <a:lvl6pPr marL="2514600" indent="-228600" defTabSz="85852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5852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5852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5852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spcBef>
                  <a:spcPct val="20000"/>
                </a:spcBef>
                <a:spcAft>
                  <a:spcPts val="0"/>
                </a:spcAft>
                <a:defRPr/>
              </a:pPr>
              <a:r>
                <a:rPr lang="en-US" altLang="zh-CN" sz="2000" b="1" dirty="0">
                  <a:solidFill>
                    <a:srgbClr val="C00000"/>
                  </a:solidFill>
                  <a:latin typeface="+mn-ea"/>
                  <a:ea typeface="+mn-ea"/>
                </a:rPr>
                <a:t>6</a:t>
              </a:r>
              <a:r>
                <a:rPr lang="zh-CN" altLang="en-US" sz="2000" b="1" dirty="0">
                  <a:solidFill>
                    <a:srgbClr val="C00000"/>
                  </a:solidFill>
                  <a:latin typeface="+mn-ea"/>
                  <a:ea typeface="+mn-ea"/>
                </a:rPr>
                <a:t>负责组织或者委托专业机构、行业组织（以下称专业机构）制订医疗质量管理相关制度、规范、标准和指南，指导地方各级卫生计生行政部门和医疗机构开展医疗质量管理与控制工作</a:t>
              </a:r>
              <a:endParaRPr lang="en-US" altLang="zh-CN" sz="2000" b="1" dirty="0">
                <a:solidFill>
                  <a:srgbClr val="C00000"/>
                </a:solidFill>
                <a:latin typeface="+mn-ea"/>
                <a:ea typeface="+mn-ea"/>
              </a:endParaRPr>
            </a:p>
          </p:txBody>
        </p:sp>
      </p:grpSp>
      <p:grpSp>
        <p:nvGrpSpPr>
          <p:cNvPr id="12" name="组合 3"/>
          <p:cNvGrpSpPr>
            <a:grpSpLocks/>
          </p:cNvGrpSpPr>
          <p:nvPr/>
        </p:nvGrpSpPr>
        <p:grpSpPr bwMode="auto">
          <a:xfrm>
            <a:off x="3646488" y="4803775"/>
            <a:ext cx="7993062" cy="1360488"/>
            <a:chOff x="3869270" y="4471641"/>
            <a:chExt cx="4895969" cy="1254472"/>
          </a:xfrm>
        </p:grpSpPr>
        <p:sp>
          <p:nvSpPr>
            <p:cNvPr id="26659" name="Rectangle 46"/>
            <p:cNvSpPr>
              <a:spLocks noChangeArrowheads="1"/>
            </p:cNvSpPr>
            <p:nvPr/>
          </p:nvSpPr>
          <p:spPr bwMode="auto">
            <a:xfrm>
              <a:off x="3869270" y="4471641"/>
              <a:ext cx="4891087" cy="1254472"/>
            </a:xfrm>
            <a:prstGeom prst="rect">
              <a:avLst/>
            </a:prstGeom>
            <a:gradFill rotWithShape="1">
              <a:gsLst>
                <a:gs pos="0">
                  <a:srgbClr val="BED25A"/>
                </a:gs>
                <a:gs pos="100000">
                  <a:srgbClr val="58612A">
                    <a:alpha val="0"/>
                  </a:srgbClr>
                </a:gs>
              </a:gsLst>
              <a:lin ang="0" scaled="1"/>
            </a:gradFill>
            <a:ln w="9525">
              <a:noFill/>
              <a:miter lim="800000"/>
              <a:headEnd/>
              <a:tailEnd/>
            </a:ln>
          </p:spPr>
          <p:txBody>
            <a:bodyPr wrap="none" anchor="ctr"/>
            <a:lstStyle/>
            <a:p>
              <a:endParaRPr lang="zh-CN" altLang="en-US">
                <a:latin typeface="Franklin Gothic Book"/>
                <a:ea typeface="微软雅黑" pitchFamily="34" charset="-122"/>
              </a:endParaRPr>
            </a:p>
          </p:txBody>
        </p:sp>
        <p:sp>
          <p:nvSpPr>
            <p:cNvPr id="14" name="Text Box 20"/>
            <p:cNvSpPr txBox="1">
              <a:spLocks noChangeArrowheads="1"/>
            </p:cNvSpPr>
            <p:nvPr/>
          </p:nvSpPr>
          <p:spPr bwMode="auto">
            <a:xfrm>
              <a:off x="5198523" y="4723414"/>
              <a:ext cx="3566716" cy="652852"/>
            </a:xfrm>
            <a:prstGeom prst="rect">
              <a:avLst/>
            </a:prstGeom>
            <a:noFill/>
            <a:ln>
              <a:noFill/>
            </a:ln>
            <a:extLst/>
          </p:spPr>
          <p:txBody>
            <a:bodyPr>
              <a:spAutoFit/>
            </a:bodyPr>
            <a:lstStyle>
              <a:lvl1pPr defTabSz="858520" eaLnBrk="0" hangingPunct="0">
                <a:defRPr>
                  <a:solidFill>
                    <a:schemeClr val="tx1"/>
                  </a:solidFill>
                  <a:latin typeface="Arial" panose="020B0604020202020204" pitchFamily="34" charset="0"/>
                  <a:ea typeface="宋体" panose="02010600030101010101" pitchFamily="2" charset="-122"/>
                </a:defRPr>
              </a:lvl1pPr>
              <a:lvl2pPr marL="742950" indent="-285750" defTabSz="858520" eaLnBrk="0" hangingPunct="0">
                <a:defRPr>
                  <a:solidFill>
                    <a:schemeClr val="tx1"/>
                  </a:solidFill>
                  <a:latin typeface="Arial" panose="020B0604020202020204" pitchFamily="34" charset="0"/>
                  <a:ea typeface="宋体" panose="02010600030101010101" pitchFamily="2" charset="-122"/>
                </a:defRPr>
              </a:lvl2pPr>
              <a:lvl3pPr marL="1143000" indent="-228600" defTabSz="858520" eaLnBrk="0" hangingPunct="0">
                <a:defRPr>
                  <a:solidFill>
                    <a:schemeClr val="tx1"/>
                  </a:solidFill>
                  <a:latin typeface="Arial" panose="020B0604020202020204" pitchFamily="34" charset="0"/>
                  <a:ea typeface="宋体" panose="02010600030101010101" pitchFamily="2" charset="-122"/>
                </a:defRPr>
              </a:lvl3pPr>
              <a:lvl4pPr marL="1600200" indent="-228600" defTabSz="858520" eaLnBrk="0" hangingPunct="0">
                <a:defRPr>
                  <a:solidFill>
                    <a:schemeClr val="tx1"/>
                  </a:solidFill>
                  <a:latin typeface="Arial" panose="020B0604020202020204" pitchFamily="34" charset="0"/>
                  <a:ea typeface="宋体" panose="02010600030101010101" pitchFamily="2" charset="-122"/>
                </a:defRPr>
              </a:lvl4pPr>
              <a:lvl5pPr marL="2057400" indent="-228600" defTabSz="858520" eaLnBrk="0" hangingPunct="0">
                <a:defRPr>
                  <a:solidFill>
                    <a:schemeClr val="tx1"/>
                  </a:solidFill>
                  <a:latin typeface="Arial" panose="020B0604020202020204" pitchFamily="34" charset="0"/>
                  <a:ea typeface="宋体" panose="02010600030101010101" pitchFamily="2" charset="-122"/>
                </a:defRPr>
              </a:lvl5pPr>
              <a:lvl6pPr marL="2514600" indent="-228600" defTabSz="85852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5852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5852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5852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spcBef>
                  <a:spcPct val="50000"/>
                </a:spcBef>
                <a:spcAft>
                  <a:spcPts val="0"/>
                </a:spcAft>
                <a:defRPr/>
              </a:pPr>
              <a:r>
                <a:rPr lang="zh-CN" altLang="en-US" sz="2000" b="1" dirty="0">
                  <a:solidFill>
                    <a:srgbClr val="002060"/>
                  </a:solidFill>
                  <a:latin typeface="+mn-ea"/>
                  <a:ea typeface="+mn-ea"/>
                </a:rPr>
                <a:t>在职责范围内负责监督、指导医疗机构落实医疗质量管理有关规章制度</a:t>
              </a:r>
              <a:endParaRPr lang="zh-CN" altLang="en-US" sz="2000" dirty="0">
                <a:solidFill>
                  <a:srgbClr val="002060"/>
                </a:solidFill>
                <a:latin typeface="+mn-ea"/>
                <a:ea typeface="+mn-ea"/>
              </a:endParaRPr>
            </a:p>
          </p:txBody>
        </p:sp>
      </p:grpSp>
      <p:sp>
        <p:nvSpPr>
          <p:cNvPr id="26633" name="Line 49"/>
          <p:cNvSpPr>
            <a:spLocks noChangeShapeType="1"/>
          </p:cNvSpPr>
          <p:nvPr/>
        </p:nvSpPr>
        <p:spPr bwMode="auto">
          <a:xfrm flipV="1">
            <a:off x="3286125" y="2614613"/>
            <a:ext cx="8345488" cy="23812"/>
          </a:xfrm>
          <a:prstGeom prst="line">
            <a:avLst/>
          </a:prstGeom>
          <a:noFill/>
          <a:ln w="12700">
            <a:solidFill>
              <a:srgbClr val="000000">
                <a:alpha val="50195"/>
              </a:srgbClr>
            </a:solidFill>
            <a:prstDash val="sysDot"/>
            <a:round/>
            <a:headEnd/>
            <a:tailEnd/>
          </a:ln>
        </p:spPr>
        <p:txBody>
          <a:bodyPr wrap="none" anchor="ctr"/>
          <a:lstStyle/>
          <a:p>
            <a:endParaRPr lang="zh-CN" altLang="en-US"/>
          </a:p>
        </p:txBody>
      </p:sp>
      <p:sp>
        <p:nvSpPr>
          <p:cNvPr id="26634" name="Line 49"/>
          <p:cNvSpPr>
            <a:spLocks noChangeShapeType="1"/>
          </p:cNvSpPr>
          <p:nvPr/>
        </p:nvSpPr>
        <p:spPr bwMode="auto">
          <a:xfrm flipV="1">
            <a:off x="3602038" y="3717925"/>
            <a:ext cx="8029575" cy="22225"/>
          </a:xfrm>
          <a:prstGeom prst="line">
            <a:avLst/>
          </a:prstGeom>
          <a:noFill/>
          <a:ln w="12700">
            <a:solidFill>
              <a:srgbClr val="000000">
                <a:alpha val="50195"/>
              </a:srgbClr>
            </a:solidFill>
            <a:prstDash val="sysDot"/>
            <a:round/>
            <a:headEnd/>
            <a:tailEnd/>
          </a:ln>
        </p:spPr>
        <p:txBody>
          <a:bodyPr wrap="none" anchor="ctr"/>
          <a:lstStyle/>
          <a:p>
            <a:endParaRPr lang="zh-CN" altLang="en-US"/>
          </a:p>
        </p:txBody>
      </p:sp>
      <p:sp>
        <p:nvSpPr>
          <p:cNvPr id="26635" name="Line 49"/>
          <p:cNvSpPr>
            <a:spLocks noChangeShapeType="1"/>
          </p:cNvSpPr>
          <p:nvPr/>
        </p:nvSpPr>
        <p:spPr bwMode="auto">
          <a:xfrm flipV="1">
            <a:off x="1774825" y="4775200"/>
            <a:ext cx="9864725" cy="22225"/>
          </a:xfrm>
          <a:prstGeom prst="line">
            <a:avLst/>
          </a:prstGeom>
          <a:noFill/>
          <a:ln w="12700">
            <a:solidFill>
              <a:srgbClr val="000000">
                <a:alpha val="50195"/>
              </a:srgbClr>
            </a:solidFill>
            <a:prstDash val="sysDot"/>
            <a:round/>
            <a:headEnd/>
            <a:tailEnd/>
          </a:ln>
        </p:spPr>
        <p:txBody>
          <a:bodyPr wrap="none" anchor="ctr"/>
          <a:lstStyle/>
          <a:p>
            <a:endParaRPr lang="zh-CN" altLang="en-US"/>
          </a:p>
        </p:txBody>
      </p:sp>
      <p:sp>
        <p:nvSpPr>
          <p:cNvPr id="26636" name="Line 49"/>
          <p:cNvSpPr>
            <a:spLocks noChangeShapeType="1"/>
          </p:cNvSpPr>
          <p:nvPr/>
        </p:nvSpPr>
        <p:spPr bwMode="auto">
          <a:xfrm flipV="1">
            <a:off x="571500" y="6132513"/>
            <a:ext cx="11068050" cy="46037"/>
          </a:xfrm>
          <a:prstGeom prst="line">
            <a:avLst/>
          </a:prstGeom>
          <a:noFill/>
          <a:ln w="12700">
            <a:solidFill>
              <a:srgbClr val="000000">
                <a:alpha val="50195"/>
              </a:srgbClr>
            </a:solidFill>
            <a:prstDash val="sysDot"/>
            <a:round/>
            <a:headEnd/>
            <a:tailEnd/>
          </a:ln>
        </p:spPr>
        <p:txBody>
          <a:bodyPr wrap="none" anchor="ctr"/>
          <a:lstStyle/>
          <a:p>
            <a:endParaRPr lang="zh-CN" altLang="en-US"/>
          </a:p>
        </p:txBody>
      </p:sp>
      <p:grpSp>
        <p:nvGrpSpPr>
          <p:cNvPr id="19" name="组合 2"/>
          <p:cNvGrpSpPr>
            <a:grpSpLocks/>
          </p:cNvGrpSpPr>
          <p:nvPr/>
        </p:nvGrpSpPr>
        <p:grpSpPr bwMode="auto">
          <a:xfrm>
            <a:off x="2816225" y="3736975"/>
            <a:ext cx="8967788" cy="1060450"/>
            <a:chOff x="3276698" y="2695238"/>
            <a:chExt cx="5532422" cy="1103494"/>
          </a:xfrm>
        </p:grpSpPr>
        <p:sp>
          <p:nvSpPr>
            <p:cNvPr id="26657" name="Rectangle 45"/>
            <p:cNvSpPr>
              <a:spLocks noChangeArrowheads="1"/>
            </p:cNvSpPr>
            <p:nvPr/>
          </p:nvSpPr>
          <p:spPr bwMode="auto">
            <a:xfrm>
              <a:off x="3276698" y="2695238"/>
              <a:ext cx="5492750" cy="1103494"/>
            </a:xfrm>
            <a:prstGeom prst="rect">
              <a:avLst/>
            </a:prstGeom>
            <a:gradFill rotWithShape="1">
              <a:gsLst>
                <a:gs pos="0">
                  <a:srgbClr val="E2E0A0"/>
                </a:gs>
                <a:gs pos="100000">
                  <a:srgbClr val="69684A">
                    <a:alpha val="0"/>
                  </a:srgbClr>
                </a:gs>
              </a:gsLst>
              <a:lin ang="0" scaled="1"/>
            </a:gradFill>
            <a:ln w="9525">
              <a:noFill/>
              <a:miter lim="800000"/>
              <a:headEnd/>
              <a:tailEnd/>
            </a:ln>
          </p:spPr>
          <p:txBody>
            <a:bodyPr wrap="none" anchor="ctr"/>
            <a:lstStyle/>
            <a:p>
              <a:endParaRPr lang="zh-CN" altLang="en-US">
                <a:latin typeface="Franklin Gothic Book"/>
                <a:ea typeface="微软雅黑" pitchFamily="34" charset="-122"/>
              </a:endParaRPr>
            </a:p>
          </p:txBody>
        </p:sp>
        <p:sp>
          <p:nvSpPr>
            <p:cNvPr id="21" name="Text Box 52"/>
            <p:cNvSpPr txBox="1">
              <a:spLocks noChangeArrowheads="1"/>
            </p:cNvSpPr>
            <p:nvPr/>
          </p:nvSpPr>
          <p:spPr bwMode="auto">
            <a:xfrm>
              <a:off x="4677187" y="2913294"/>
              <a:ext cx="4131933" cy="735113"/>
            </a:xfrm>
            <a:prstGeom prst="rect">
              <a:avLst/>
            </a:prstGeom>
            <a:noFill/>
            <a:ln>
              <a:noFill/>
            </a:ln>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1088390" eaLnBrk="1" fontAlgn="auto" hangingPunct="1">
                <a:spcBef>
                  <a:spcPts val="0"/>
                </a:spcBef>
                <a:spcAft>
                  <a:spcPts val="0"/>
                </a:spcAft>
                <a:defRPr/>
              </a:pPr>
              <a:r>
                <a:rPr lang="zh-CN" altLang="en-US" sz="2000" b="1" dirty="0">
                  <a:solidFill>
                    <a:srgbClr val="00664D"/>
                  </a:solidFill>
                  <a:latin typeface="+mn-ea"/>
                  <a:ea typeface="+mn-ea"/>
                </a:rPr>
                <a:t>根据本地区实际，制订行政区域医疗质量管理相关制度、规范和具体实施方案</a:t>
              </a:r>
              <a:endParaRPr lang="en-US" altLang="ko-KR" sz="2000" b="1" dirty="0">
                <a:solidFill>
                  <a:srgbClr val="336600"/>
                </a:solidFill>
                <a:latin typeface="+mn-ea"/>
                <a:ea typeface="+mn-ea"/>
              </a:endParaRPr>
            </a:p>
          </p:txBody>
        </p:sp>
      </p:grpSp>
      <p:grpSp>
        <p:nvGrpSpPr>
          <p:cNvPr id="26638" name="Group 60"/>
          <p:cNvGrpSpPr>
            <a:grpSpLocks/>
          </p:cNvGrpSpPr>
          <p:nvPr/>
        </p:nvGrpSpPr>
        <p:grpSpPr bwMode="auto">
          <a:xfrm>
            <a:off x="190500" y="4689475"/>
            <a:ext cx="5770563" cy="1508125"/>
            <a:chOff x="305" y="2403"/>
            <a:chExt cx="2912" cy="963"/>
          </a:xfrm>
        </p:grpSpPr>
        <p:sp>
          <p:nvSpPr>
            <p:cNvPr id="26654" name="Freeform 61"/>
            <p:cNvSpPr>
              <a:spLocks/>
            </p:cNvSpPr>
            <p:nvPr/>
          </p:nvSpPr>
          <p:spPr bwMode="gray">
            <a:xfrm>
              <a:off x="595" y="2403"/>
              <a:ext cx="2242" cy="346"/>
            </a:xfrm>
            <a:custGeom>
              <a:avLst/>
              <a:gdLst>
                <a:gd name="T0" fmla="*/ 0 w 2208"/>
                <a:gd name="T1" fmla="*/ 2180 h 303"/>
                <a:gd name="T2" fmla="*/ 2487 w 2208"/>
                <a:gd name="T3" fmla="*/ 2214 h 303"/>
                <a:gd name="T4" fmla="*/ 2776 w 2208"/>
                <a:gd name="T5" fmla="*/ 0 h 303"/>
                <a:gd name="T6" fmla="*/ 868 w 2208"/>
                <a:gd name="T7" fmla="*/ 208 h 303"/>
                <a:gd name="T8" fmla="*/ 0 w 2208"/>
                <a:gd name="T9" fmla="*/ 2180 h 303"/>
                <a:gd name="T10" fmla="*/ 0 60000 65536"/>
                <a:gd name="T11" fmla="*/ 0 60000 65536"/>
                <a:gd name="T12" fmla="*/ 0 60000 65536"/>
                <a:gd name="T13" fmla="*/ 0 60000 65536"/>
                <a:gd name="T14" fmla="*/ 0 60000 65536"/>
                <a:gd name="T15" fmla="*/ 0 w 2208"/>
                <a:gd name="T16" fmla="*/ 0 h 303"/>
                <a:gd name="T17" fmla="*/ 2208 w 2208"/>
                <a:gd name="T18" fmla="*/ 303 h 303"/>
              </a:gdLst>
              <a:ahLst/>
              <a:cxnLst>
                <a:cxn ang="T10">
                  <a:pos x="T0" y="T1"/>
                </a:cxn>
                <a:cxn ang="T11">
                  <a:pos x="T2" y="T3"/>
                </a:cxn>
                <a:cxn ang="T12">
                  <a:pos x="T4" y="T5"/>
                </a:cxn>
                <a:cxn ang="T13">
                  <a:pos x="T6" y="T7"/>
                </a:cxn>
                <a:cxn ang="T14">
                  <a:pos x="T8" y="T9"/>
                </a:cxn>
              </a:cxnLst>
              <a:rect l="T15" t="T16" r="T17" b="T18"/>
              <a:pathLst>
                <a:path w="2208" h="303">
                  <a:moveTo>
                    <a:pt x="0" y="298"/>
                  </a:moveTo>
                  <a:lnTo>
                    <a:pt x="1979" y="302"/>
                  </a:lnTo>
                  <a:lnTo>
                    <a:pt x="2207" y="0"/>
                  </a:lnTo>
                  <a:lnTo>
                    <a:pt x="690" y="28"/>
                  </a:lnTo>
                  <a:lnTo>
                    <a:pt x="0" y="298"/>
                  </a:lnTo>
                </a:path>
              </a:pathLst>
            </a:custGeom>
            <a:gradFill rotWithShape="1">
              <a:gsLst>
                <a:gs pos="0">
                  <a:srgbClr val="558000"/>
                </a:gs>
                <a:gs pos="50000">
                  <a:srgbClr val="385500"/>
                </a:gs>
                <a:gs pos="100000">
                  <a:srgbClr val="558000"/>
                </a:gs>
              </a:gsLst>
              <a:lin ang="2700000" scaled="1"/>
            </a:gradFill>
            <a:ln w="9525">
              <a:noFill/>
              <a:round/>
              <a:headEnd/>
              <a:tailEnd/>
            </a:ln>
          </p:spPr>
          <p:txBody>
            <a:bodyPr/>
            <a:lstStyle/>
            <a:p>
              <a:endParaRPr lang="zh-CN" altLang="en-US"/>
            </a:p>
          </p:txBody>
        </p:sp>
        <p:sp>
          <p:nvSpPr>
            <p:cNvPr id="26655" name="Freeform 62"/>
            <p:cNvSpPr>
              <a:spLocks/>
            </p:cNvSpPr>
            <p:nvPr/>
          </p:nvSpPr>
          <p:spPr bwMode="gray">
            <a:xfrm>
              <a:off x="305" y="2746"/>
              <a:ext cx="2597" cy="617"/>
            </a:xfrm>
            <a:custGeom>
              <a:avLst/>
              <a:gdLst>
                <a:gd name="T0" fmla="*/ 0 w 2557"/>
                <a:gd name="T1" fmla="*/ 4191 h 538"/>
                <a:gd name="T2" fmla="*/ 3227 w 2557"/>
                <a:gd name="T3" fmla="*/ 4185 h 538"/>
                <a:gd name="T4" fmla="*/ 2854 w 2557"/>
                <a:gd name="T5" fmla="*/ 1 h 538"/>
                <a:gd name="T6" fmla="*/ 365 w 2557"/>
                <a:gd name="T7" fmla="*/ 0 h 538"/>
                <a:gd name="T8" fmla="*/ 0 w 2557"/>
                <a:gd name="T9" fmla="*/ 4191 h 538"/>
                <a:gd name="T10" fmla="*/ 0 60000 65536"/>
                <a:gd name="T11" fmla="*/ 0 60000 65536"/>
                <a:gd name="T12" fmla="*/ 0 60000 65536"/>
                <a:gd name="T13" fmla="*/ 0 60000 65536"/>
                <a:gd name="T14" fmla="*/ 0 60000 65536"/>
                <a:gd name="T15" fmla="*/ 0 w 2557"/>
                <a:gd name="T16" fmla="*/ 0 h 538"/>
                <a:gd name="T17" fmla="*/ 2557 w 2557"/>
                <a:gd name="T18" fmla="*/ 538 h 538"/>
              </a:gdLst>
              <a:ahLst/>
              <a:cxnLst>
                <a:cxn ang="T10">
                  <a:pos x="T0" y="T1"/>
                </a:cxn>
                <a:cxn ang="T11">
                  <a:pos x="T2" y="T3"/>
                </a:cxn>
                <a:cxn ang="T12">
                  <a:pos x="T4" y="T5"/>
                </a:cxn>
                <a:cxn ang="T13">
                  <a:pos x="T6" y="T7"/>
                </a:cxn>
                <a:cxn ang="T14">
                  <a:pos x="T8" y="T9"/>
                </a:cxn>
              </a:cxnLst>
              <a:rect l="T15" t="T16" r="T17" b="T18"/>
              <a:pathLst>
                <a:path w="2557" h="538">
                  <a:moveTo>
                    <a:pt x="0" y="537"/>
                  </a:moveTo>
                  <a:lnTo>
                    <a:pt x="2556" y="536"/>
                  </a:lnTo>
                  <a:lnTo>
                    <a:pt x="2262" y="1"/>
                  </a:lnTo>
                  <a:lnTo>
                    <a:pt x="288" y="0"/>
                  </a:lnTo>
                  <a:lnTo>
                    <a:pt x="0" y="537"/>
                  </a:lnTo>
                </a:path>
              </a:pathLst>
            </a:custGeom>
            <a:gradFill rotWithShape="1">
              <a:gsLst>
                <a:gs pos="0">
                  <a:srgbClr val="669900"/>
                </a:gs>
                <a:gs pos="100000">
                  <a:srgbClr val="2F4700"/>
                </a:gs>
              </a:gsLst>
              <a:lin ang="2700000" scaled="1"/>
            </a:gradFill>
            <a:ln w="9525">
              <a:noFill/>
              <a:round/>
              <a:headEnd/>
              <a:tailEnd/>
            </a:ln>
          </p:spPr>
          <p:txBody>
            <a:bodyPr/>
            <a:lstStyle/>
            <a:p>
              <a:endParaRPr lang="zh-CN" altLang="en-US"/>
            </a:p>
          </p:txBody>
        </p:sp>
        <p:sp>
          <p:nvSpPr>
            <p:cNvPr id="26656" name="Freeform 63"/>
            <p:cNvSpPr>
              <a:spLocks/>
            </p:cNvSpPr>
            <p:nvPr/>
          </p:nvSpPr>
          <p:spPr bwMode="gray">
            <a:xfrm>
              <a:off x="2596" y="2409"/>
              <a:ext cx="621" cy="957"/>
            </a:xfrm>
            <a:custGeom>
              <a:avLst/>
              <a:gdLst>
                <a:gd name="T0" fmla="*/ 376 w 612"/>
                <a:gd name="T1" fmla="*/ 6338 h 836"/>
                <a:gd name="T2" fmla="*/ 761 w 612"/>
                <a:gd name="T3" fmla="*/ 3611 h 836"/>
                <a:gd name="T4" fmla="*/ 281 w 612"/>
                <a:gd name="T5" fmla="*/ 0 h 836"/>
                <a:gd name="T6" fmla="*/ 0 w 612"/>
                <a:gd name="T7" fmla="*/ 2297 h 836"/>
                <a:gd name="T8" fmla="*/ 376 w 612"/>
                <a:gd name="T9" fmla="*/ 6338 h 836"/>
                <a:gd name="T10" fmla="*/ 0 60000 65536"/>
                <a:gd name="T11" fmla="*/ 0 60000 65536"/>
                <a:gd name="T12" fmla="*/ 0 60000 65536"/>
                <a:gd name="T13" fmla="*/ 0 60000 65536"/>
                <a:gd name="T14" fmla="*/ 0 60000 65536"/>
                <a:gd name="T15" fmla="*/ 0 w 612"/>
                <a:gd name="T16" fmla="*/ 0 h 836"/>
                <a:gd name="T17" fmla="*/ 612 w 612"/>
                <a:gd name="T18" fmla="*/ 836 h 836"/>
              </a:gdLst>
              <a:ahLst/>
              <a:cxnLst>
                <a:cxn ang="T10">
                  <a:pos x="T0" y="T1"/>
                </a:cxn>
                <a:cxn ang="T11">
                  <a:pos x="T2" y="T3"/>
                </a:cxn>
                <a:cxn ang="T12">
                  <a:pos x="T4" y="T5"/>
                </a:cxn>
                <a:cxn ang="T13">
                  <a:pos x="T6" y="T7"/>
                </a:cxn>
                <a:cxn ang="T14">
                  <a:pos x="T8" y="T9"/>
                </a:cxn>
              </a:cxnLst>
              <a:rect l="T15" t="T16" r="T17" b="T18"/>
              <a:pathLst>
                <a:path w="612" h="836">
                  <a:moveTo>
                    <a:pt x="302" y="835"/>
                  </a:moveTo>
                  <a:lnTo>
                    <a:pt x="611" y="476"/>
                  </a:lnTo>
                  <a:lnTo>
                    <a:pt x="226" y="0"/>
                  </a:lnTo>
                  <a:lnTo>
                    <a:pt x="0" y="302"/>
                  </a:lnTo>
                  <a:lnTo>
                    <a:pt x="302" y="835"/>
                  </a:lnTo>
                </a:path>
              </a:pathLst>
            </a:custGeom>
            <a:solidFill>
              <a:srgbClr val="99CC00"/>
            </a:solidFill>
            <a:ln w="9525">
              <a:noFill/>
              <a:round/>
              <a:headEnd/>
              <a:tailEnd/>
            </a:ln>
          </p:spPr>
          <p:txBody>
            <a:bodyPr/>
            <a:lstStyle/>
            <a:p>
              <a:endParaRPr lang="zh-CN" altLang="en-US"/>
            </a:p>
          </p:txBody>
        </p:sp>
      </p:grpSp>
      <p:grpSp>
        <p:nvGrpSpPr>
          <p:cNvPr id="26639" name="Group 64"/>
          <p:cNvGrpSpPr>
            <a:grpSpLocks/>
          </p:cNvGrpSpPr>
          <p:nvPr/>
        </p:nvGrpSpPr>
        <p:grpSpPr bwMode="auto">
          <a:xfrm>
            <a:off x="838200" y="3743325"/>
            <a:ext cx="4248150" cy="1343025"/>
            <a:chOff x="635" y="1825"/>
            <a:chExt cx="2150" cy="838"/>
          </a:xfrm>
        </p:grpSpPr>
        <p:sp>
          <p:nvSpPr>
            <p:cNvPr id="26651" name="Freeform 65"/>
            <p:cNvSpPr>
              <a:spLocks/>
            </p:cNvSpPr>
            <p:nvPr/>
          </p:nvSpPr>
          <p:spPr bwMode="gray">
            <a:xfrm>
              <a:off x="2261" y="1825"/>
              <a:ext cx="524" cy="838"/>
            </a:xfrm>
            <a:custGeom>
              <a:avLst/>
              <a:gdLst>
                <a:gd name="T0" fmla="*/ 0 w 516"/>
                <a:gd name="T1" fmla="*/ 1526 h 732"/>
                <a:gd name="T2" fmla="*/ 371 w 516"/>
                <a:gd name="T3" fmla="*/ 5559 h 732"/>
                <a:gd name="T4" fmla="*/ 648 w 516"/>
                <a:gd name="T5" fmla="*/ 3374 h 732"/>
                <a:gd name="T6" fmla="*/ 198 w 516"/>
                <a:gd name="T7" fmla="*/ 0 h 732"/>
                <a:gd name="T8" fmla="*/ 0 w 516"/>
                <a:gd name="T9" fmla="*/ 1526 h 732"/>
                <a:gd name="T10" fmla="*/ 0 60000 65536"/>
                <a:gd name="T11" fmla="*/ 0 60000 65536"/>
                <a:gd name="T12" fmla="*/ 0 60000 65536"/>
                <a:gd name="T13" fmla="*/ 0 60000 65536"/>
                <a:gd name="T14" fmla="*/ 0 60000 65536"/>
                <a:gd name="T15" fmla="*/ 0 w 516"/>
                <a:gd name="T16" fmla="*/ 0 h 732"/>
                <a:gd name="T17" fmla="*/ 516 w 516"/>
                <a:gd name="T18" fmla="*/ 732 h 732"/>
              </a:gdLst>
              <a:ahLst/>
              <a:cxnLst>
                <a:cxn ang="T10">
                  <a:pos x="T0" y="T1"/>
                </a:cxn>
                <a:cxn ang="T11">
                  <a:pos x="T2" y="T3"/>
                </a:cxn>
                <a:cxn ang="T12">
                  <a:pos x="T4" y="T5"/>
                </a:cxn>
                <a:cxn ang="T13">
                  <a:pos x="T6" y="T7"/>
                </a:cxn>
                <a:cxn ang="T14">
                  <a:pos x="T8" y="T9"/>
                </a:cxn>
              </a:cxnLst>
              <a:rect l="T15" t="T16" r="T17" b="T18"/>
              <a:pathLst>
                <a:path w="516" h="732">
                  <a:moveTo>
                    <a:pt x="0" y="201"/>
                  </a:moveTo>
                  <a:lnTo>
                    <a:pt x="294" y="731"/>
                  </a:lnTo>
                  <a:lnTo>
                    <a:pt x="515" y="444"/>
                  </a:lnTo>
                  <a:lnTo>
                    <a:pt x="156" y="0"/>
                  </a:lnTo>
                  <a:lnTo>
                    <a:pt x="0" y="201"/>
                  </a:lnTo>
                </a:path>
              </a:pathLst>
            </a:custGeom>
            <a:solidFill>
              <a:srgbClr val="FEF800"/>
            </a:solidFill>
            <a:ln w="9525">
              <a:noFill/>
              <a:round/>
              <a:headEnd/>
              <a:tailEnd/>
            </a:ln>
          </p:spPr>
          <p:txBody>
            <a:bodyPr/>
            <a:lstStyle/>
            <a:p>
              <a:endParaRPr lang="zh-CN" altLang="en-US"/>
            </a:p>
          </p:txBody>
        </p:sp>
        <p:sp>
          <p:nvSpPr>
            <p:cNvPr id="26652" name="Freeform 66"/>
            <p:cNvSpPr>
              <a:spLocks/>
            </p:cNvSpPr>
            <p:nvPr/>
          </p:nvSpPr>
          <p:spPr bwMode="gray">
            <a:xfrm>
              <a:off x="915" y="1825"/>
              <a:ext cx="1504" cy="226"/>
            </a:xfrm>
            <a:custGeom>
              <a:avLst/>
              <a:gdLst>
                <a:gd name="T0" fmla="*/ 0 w 1481"/>
                <a:gd name="T1" fmla="*/ 1541 h 197"/>
                <a:gd name="T2" fmla="*/ 1675 w 1481"/>
                <a:gd name="T3" fmla="*/ 1541 h 197"/>
                <a:gd name="T4" fmla="*/ 1865 w 1481"/>
                <a:gd name="T5" fmla="*/ 0 h 197"/>
                <a:gd name="T6" fmla="*/ 463 w 1481"/>
                <a:gd name="T7" fmla="*/ 3 h 197"/>
                <a:gd name="T8" fmla="*/ 0 w 1481"/>
                <a:gd name="T9" fmla="*/ 1541 h 197"/>
                <a:gd name="T10" fmla="*/ 0 60000 65536"/>
                <a:gd name="T11" fmla="*/ 0 60000 65536"/>
                <a:gd name="T12" fmla="*/ 0 60000 65536"/>
                <a:gd name="T13" fmla="*/ 0 60000 65536"/>
                <a:gd name="T14" fmla="*/ 0 60000 65536"/>
                <a:gd name="T15" fmla="*/ 0 w 1481"/>
                <a:gd name="T16" fmla="*/ 0 h 197"/>
                <a:gd name="T17" fmla="*/ 1481 w 1481"/>
                <a:gd name="T18" fmla="*/ 197 h 197"/>
              </a:gdLst>
              <a:ahLst/>
              <a:cxnLst>
                <a:cxn ang="T10">
                  <a:pos x="T0" y="T1"/>
                </a:cxn>
                <a:cxn ang="T11">
                  <a:pos x="T2" y="T3"/>
                </a:cxn>
                <a:cxn ang="T12">
                  <a:pos x="T4" y="T5"/>
                </a:cxn>
                <a:cxn ang="T13">
                  <a:pos x="T6" y="T7"/>
                </a:cxn>
                <a:cxn ang="T14">
                  <a:pos x="T8" y="T9"/>
                </a:cxn>
              </a:cxnLst>
              <a:rect l="T15" t="T16" r="T17" b="T18"/>
              <a:pathLst>
                <a:path w="1481" h="197">
                  <a:moveTo>
                    <a:pt x="0" y="196"/>
                  </a:moveTo>
                  <a:lnTo>
                    <a:pt x="1329" y="196"/>
                  </a:lnTo>
                  <a:lnTo>
                    <a:pt x="1480" y="0"/>
                  </a:lnTo>
                  <a:lnTo>
                    <a:pt x="367" y="3"/>
                  </a:lnTo>
                  <a:lnTo>
                    <a:pt x="0" y="196"/>
                  </a:lnTo>
                </a:path>
              </a:pathLst>
            </a:custGeom>
            <a:gradFill rotWithShape="1">
              <a:gsLst>
                <a:gs pos="0">
                  <a:srgbClr val="9E9A00"/>
                </a:gs>
                <a:gs pos="50000">
                  <a:srgbClr val="696600"/>
                </a:gs>
                <a:gs pos="100000">
                  <a:srgbClr val="9E9A00"/>
                </a:gs>
              </a:gsLst>
              <a:lin ang="2700000" scaled="1"/>
            </a:gradFill>
            <a:ln w="9525">
              <a:noFill/>
              <a:round/>
              <a:headEnd/>
              <a:tailEnd/>
            </a:ln>
          </p:spPr>
          <p:txBody>
            <a:bodyPr/>
            <a:lstStyle/>
            <a:p>
              <a:endParaRPr lang="zh-CN" altLang="en-US"/>
            </a:p>
          </p:txBody>
        </p:sp>
        <p:sp>
          <p:nvSpPr>
            <p:cNvPr id="26653" name="Freeform 67"/>
            <p:cNvSpPr>
              <a:spLocks/>
            </p:cNvSpPr>
            <p:nvPr/>
          </p:nvSpPr>
          <p:spPr bwMode="gray">
            <a:xfrm>
              <a:off x="635" y="2051"/>
              <a:ext cx="1935" cy="607"/>
            </a:xfrm>
            <a:custGeom>
              <a:avLst/>
              <a:gdLst>
                <a:gd name="T0" fmla="*/ 0 w 1906"/>
                <a:gd name="T1" fmla="*/ 4042 h 530"/>
                <a:gd name="T2" fmla="*/ 2389 w 1906"/>
                <a:gd name="T3" fmla="*/ 4042 h 530"/>
                <a:gd name="T4" fmla="*/ 2014 w 1906"/>
                <a:gd name="T5" fmla="*/ 0 h 530"/>
                <a:gd name="T6" fmla="*/ 353 w 1906"/>
                <a:gd name="T7" fmla="*/ 0 h 530"/>
                <a:gd name="T8" fmla="*/ 0 w 1906"/>
                <a:gd name="T9" fmla="*/ 4042 h 530"/>
                <a:gd name="T10" fmla="*/ 0 60000 65536"/>
                <a:gd name="T11" fmla="*/ 0 60000 65536"/>
                <a:gd name="T12" fmla="*/ 0 60000 65536"/>
                <a:gd name="T13" fmla="*/ 0 60000 65536"/>
                <a:gd name="T14" fmla="*/ 0 60000 65536"/>
                <a:gd name="T15" fmla="*/ 0 w 1906"/>
                <a:gd name="T16" fmla="*/ 0 h 530"/>
                <a:gd name="T17" fmla="*/ 1906 w 1906"/>
                <a:gd name="T18" fmla="*/ 530 h 530"/>
              </a:gdLst>
              <a:ahLst/>
              <a:cxnLst>
                <a:cxn ang="T10">
                  <a:pos x="T0" y="T1"/>
                </a:cxn>
                <a:cxn ang="T11">
                  <a:pos x="T2" y="T3"/>
                </a:cxn>
                <a:cxn ang="T12">
                  <a:pos x="T4" y="T5"/>
                </a:cxn>
                <a:cxn ang="T13">
                  <a:pos x="T6" y="T7"/>
                </a:cxn>
                <a:cxn ang="T14">
                  <a:pos x="T8" y="T9"/>
                </a:cxn>
              </a:cxnLst>
              <a:rect l="T15" t="T16" r="T17" b="T18"/>
              <a:pathLst>
                <a:path w="1906" h="530">
                  <a:moveTo>
                    <a:pt x="0" y="529"/>
                  </a:moveTo>
                  <a:lnTo>
                    <a:pt x="1905" y="529"/>
                  </a:lnTo>
                  <a:lnTo>
                    <a:pt x="1606" y="0"/>
                  </a:lnTo>
                  <a:lnTo>
                    <a:pt x="282" y="0"/>
                  </a:lnTo>
                  <a:lnTo>
                    <a:pt x="0" y="529"/>
                  </a:lnTo>
                </a:path>
              </a:pathLst>
            </a:custGeom>
            <a:gradFill rotWithShape="1">
              <a:gsLst>
                <a:gs pos="0">
                  <a:srgbClr val="CCCC00"/>
                </a:gs>
                <a:gs pos="100000">
                  <a:srgbClr val="5E5E00"/>
                </a:gs>
              </a:gsLst>
              <a:lin ang="2700000" scaled="1"/>
            </a:gradFill>
            <a:ln w="9525">
              <a:noFill/>
              <a:round/>
              <a:headEnd/>
              <a:tailEnd/>
            </a:ln>
          </p:spPr>
          <p:txBody>
            <a:bodyPr/>
            <a:lstStyle/>
            <a:p>
              <a:endParaRPr lang="zh-CN" altLang="en-US"/>
            </a:p>
          </p:txBody>
        </p:sp>
      </p:grpSp>
      <p:grpSp>
        <p:nvGrpSpPr>
          <p:cNvPr id="26640" name="Group 68"/>
          <p:cNvGrpSpPr>
            <a:grpSpLocks/>
          </p:cNvGrpSpPr>
          <p:nvPr/>
        </p:nvGrpSpPr>
        <p:grpSpPr bwMode="auto">
          <a:xfrm>
            <a:off x="1558925" y="2638425"/>
            <a:ext cx="2676525" cy="1279525"/>
            <a:chOff x="955" y="1234"/>
            <a:chExt cx="1404" cy="737"/>
          </a:xfrm>
        </p:grpSpPr>
        <p:sp>
          <p:nvSpPr>
            <p:cNvPr id="26648" name="Freeform 69"/>
            <p:cNvSpPr>
              <a:spLocks/>
            </p:cNvSpPr>
            <p:nvPr/>
          </p:nvSpPr>
          <p:spPr bwMode="gray">
            <a:xfrm>
              <a:off x="1250" y="1239"/>
              <a:ext cx="742" cy="118"/>
            </a:xfrm>
            <a:custGeom>
              <a:avLst/>
              <a:gdLst>
                <a:gd name="T0" fmla="*/ 0 w 734"/>
                <a:gd name="T1" fmla="*/ 661 h 104"/>
                <a:gd name="T2" fmla="*/ 766 w 734"/>
                <a:gd name="T3" fmla="*/ 686 h 104"/>
                <a:gd name="T4" fmla="*/ 862 w 734"/>
                <a:gd name="T5" fmla="*/ 0 h 104"/>
                <a:gd name="T6" fmla="*/ 210 w 734"/>
                <a:gd name="T7" fmla="*/ 0 h 104"/>
                <a:gd name="T8" fmla="*/ 0 w 734"/>
                <a:gd name="T9" fmla="*/ 661 h 104"/>
                <a:gd name="T10" fmla="*/ 0 60000 65536"/>
                <a:gd name="T11" fmla="*/ 0 60000 65536"/>
                <a:gd name="T12" fmla="*/ 0 60000 65536"/>
                <a:gd name="T13" fmla="*/ 0 60000 65536"/>
                <a:gd name="T14" fmla="*/ 0 60000 65536"/>
                <a:gd name="T15" fmla="*/ 0 w 734"/>
                <a:gd name="T16" fmla="*/ 0 h 104"/>
                <a:gd name="T17" fmla="*/ 734 w 734"/>
                <a:gd name="T18" fmla="*/ 104 h 104"/>
              </a:gdLst>
              <a:ahLst/>
              <a:cxnLst>
                <a:cxn ang="T10">
                  <a:pos x="T0" y="T1"/>
                </a:cxn>
                <a:cxn ang="T11">
                  <a:pos x="T2" y="T3"/>
                </a:cxn>
                <a:cxn ang="T12">
                  <a:pos x="T4" y="T5"/>
                </a:cxn>
                <a:cxn ang="T13">
                  <a:pos x="T6" y="T7"/>
                </a:cxn>
                <a:cxn ang="T14">
                  <a:pos x="T8" y="T9"/>
                </a:cxn>
              </a:cxnLst>
              <a:rect l="T15" t="T16" r="T17" b="T18"/>
              <a:pathLst>
                <a:path w="734" h="104">
                  <a:moveTo>
                    <a:pt x="0" y="100"/>
                  </a:moveTo>
                  <a:lnTo>
                    <a:pt x="652" y="103"/>
                  </a:lnTo>
                  <a:lnTo>
                    <a:pt x="733" y="0"/>
                  </a:lnTo>
                  <a:lnTo>
                    <a:pt x="180" y="0"/>
                  </a:lnTo>
                  <a:lnTo>
                    <a:pt x="0" y="100"/>
                  </a:lnTo>
                </a:path>
              </a:pathLst>
            </a:custGeom>
            <a:gradFill rotWithShape="1">
              <a:gsLst>
                <a:gs pos="0">
                  <a:srgbClr val="FF6535"/>
                </a:gs>
                <a:gs pos="50000">
                  <a:srgbClr val="A94323"/>
                </a:gs>
                <a:gs pos="100000">
                  <a:srgbClr val="FF6535"/>
                </a:gs>
              </a:gsLst>
              <a:lin ang="2700000" scaled="1"/>
            </a:gradFill>
            <a:ln w="9525">
              <a:noFill/>
              <a:round/>
              <a:headEnd/>
              <a:tailEnd/>
            </a:ln>
          </p:spPr>
          <p:txBody>
            <a:bodyPr/>
            <a:lstStyle/>
            <a:p>
              <a:endParaRPr lang="zh-CN" altLang="en-US"/>
            </a:p>
          </p:txBody>
        </p:sp>
        <p:sp>
          <p:nvSpPr>
            <p:cNvPr id="26649" name="Freeform 70"/>
            <p:cNvSpPr>
              <a:spLocks/>
            </p:cNvSpPr>
            <p:nvPr/>
          </p:nvSpPr>
          <p:spPr bwMode="gray">
            <a:xfrm>
              <a:off x="955" y="1354"/>
              <a:ext cx="1258" cy="617"/>
            </a:xfrm>
            <a:custGeom>
              <a:avLst/>
              <a:gdLst>
                <a:gd name="T0" fmla="*/ 0 w 1239"/>
                <a:gd name="T1" fmla="*/ 4191 h 538"/>
                <a:gd name="T2" fmla="*/ 1554 w 1239"/>
                <a:gd name="T3" fmla="*/ 4191 h 538"/>
                <a:gd name="T4" fmla="*/ 1193 w 1239"/>
                <a:gd name="T5" fmla="*/ 0 h 538"/>
                <a:gd name="T6" fmla="*/ 361 w 1239"/>
                <a:gd name="T7" fmla="*/ 0 h 538"/>
                <a:gd name="T8" fmla="*/ 0 w 1239"/>
                <a:gd name="T9" fmla="*/ 4191 h 538"/>
                <a:gd name="T10" fmla="*/ 0 60000 65536"/>
                <a:gd name="T11" fmla="*/ 0 60000 65536"/>
                <a:gd name="T12" fmla="*/ 0 60000 65536"/>
                <a:gd name="T13" fmla="*/ 0 60000 65536"/>
                <a:gd name="T14" fmla="*/ 0 60000 65536"/>
                <a:gd name="T15" fmla="*/ 0 w 1239"/>
                <a:gd name="T16" fmla="*/ 0 h 538"/>
                <a:gd name="T17" fmla="*/ 1239 w 1239"/>
                <a:gd name="T18" fmla="*/ 538 h 538"/>
              </a:gdLst>
              <a:ahLst/>
              <a:cxnLst>
                <a:cxn ang="T10">
                  <a:pos x="T0" y="T1"/>
                </a:cxn>
                <a:cxn ang="T11">
                  <a:pos x="T2" y="T3"/>
                </a:cxn>
                <a:cxn ang="T12">
                  <a:pos x="T4" y="T5"/>
                </a:cxn>
                <a:cxn ang="T13">
                  <a:pos x="T6" y="T7"/>
                </a:cxn>
                <a:cxn ang="T14">
                  <a:pos x="T8" y="T9"/>
                </a:cxn>
              </a:cxnLst>
              <a:rect l="T15" t="T16" r="T17" b="T18"/>
              <a:pathLst>
                <a:path w="1239" h="538">
                  <a:moveTo>
                    <a:pt x="0" y="537"/>
                  </a:moveTo>
                  <a:lnTo>
                    <a:pt x="1238" y="537"/>
                  </a:lnTo>
                  <a:lnTo>
                    <a:pt x="950" y="0"/>
                  </a:lnTo>
                  <a:lnTo>
                    <a:pt x="288" y="0"/>
                  </a:lnTo>
                  <a:lnTo>
                    <a:pt x="0" y="537"/>
                  </a:lnTo>
                </a:path>
              </a:pathLst>
            </a:custGeom>
            <a:gradFill rotWithShape="1">
              <a:gsLst>
                <a:gs pos="0">
                  <a:srgbClr val="FF9933"/>
                </a:gs>
                <a:gs pos="100000">
                  <a:srgbClr val="764718"/>
                </a:gs>
              </a:gsLst>
              <a:lin ang="2700000" scaled="1"/>
            </a:gradFill>
            <a:ln w="9525">
              <a:noFill/>
              <a:round/>
              <a:headEnd/>
              <a:tailEnd/>
            </a:ln>
          </p:spPr>
          <p:txBody>
            <a:bodyPr/>
            <a:lstStyle/>
            <a:p>
              <a:endParaRPr lang="zh-CN" altLang="en-US"/>
            </a:p>
          </p:txBody>
        </p:sp>
        <p:sp>
          <p:nvSpPr>
            <p:cNvPr id="26650" name="Freeform 71"/>
            <p:cNvSpPr>
              <a:spLocks/>
            </p:cNvSpPr>
            <p:nvPr/>
          </p:nvSpPr>
          <p:spPr bwMode="gray">
            <a:xfrm>
              <a:off x="1914" y="1234"/>
              <a:ext cx="445" cy="732"/>
            </a:xfrm>
            <a:custGeom>
              <a:avLst/>
              <a:gdLst>
                <a:gd name="T0" fmla="*/ 353 w 439"/>
                <a:gd name="T1" fmla="*/ 5012 h 638"/>
                <a:gd name="T2" fmla="*/ 536 w 439"/>
                <a:gd name="T3" fmla="*/ 3467 h 638"/>
                <a:gd name="T4" fmla="*/ 94 w 439"/>
                <a:gd name="T5" fmla="*/ 0 h 638"/>
                <a:gd name="T6" fmla="*/ 0 w 439"/>
                <a:gd name="T7" fmla="*/ 750 h 638"/>
                <a:gd name="T8" fmla="*/ 353 w 439"/>
                <a:gd name="T9" fmla="*/ 5012 h 638"/>
                <a:gd name="T10" fmla="*/ 0 60000 65536"/>
                <a:gd name="T11" fmla="*/ 0 60000 65536"/>
                <a:gd name="T12" fmla="*/ 0 60000 65536"/>
                <a:gd name="T13" fmla="*/ 0 60000 65536"/>
                <a:gd name="T14" fmla="*/ 0 60000 65536"/>
                <a:gd name="T15" fmla="*/ 0 w 439"/>
                <a:gd name="T16" fmla="*/ 0 h 638"/>
                <a:gd name="T17" fmla="*/ 439 w 439"/>
                <a:gd name="T18" fmla="*/ 638 h 638"/>
              </a:gdLst>
              <a:ahLst/>
              <a:cxnLst>
                <a:cxn ang="T10">
                  <a:pos x="T0" y="T1"/>
                </a:cxn>
                <a:cxn ang="T11">
                  <a:pos x="T2" y="T3"/>
                </a:cxn>
                <a:cxn ang="T12">
                  <a:pos x="T4" y="T5"/>
                </a:cxn>
                <a:cxn ang="T13">
                  <a:pos x="T6" y="T7"/>
                </a:cxn>
                <a:cxn ang="T14">
                  <a:pos x="T8" y="T9"/>
                </a:cxn>
              </a:cxnLst>
              <a:rect l="T15" t="T16" r="T17" b="T18"/>
              <a:pathLst>
                <a:path w="439" h="638">
                  <a:moveTo>
                    <a:pt x="289" y="637"/>
                  </a:moveTo>
                  <a:lnTo>
                    <a:pt x="438" y="441"/>
                  </a:lnTo>
                  <a:lnTo>
                    <a:pt x="79" y="0"/>
                  </a:lnTo>
                  <a:lnTo>
                    <a:pt x="0" y="96"/>
                  </a:lnTo>
                  <a:lnTo>
                    <a:pt x="289" y="637"/>
                  </a:lnTo>
                </a:path>
              </a:pathLst>
            </a:custGeom>
            <a:solidFill>
              <a:srgbClr val="FFBA75"/>
            </a:solidFill>
            <a:ln w="9525">
              <a:noFill/>
              <a:round/>
              <a:headEnd/>
              <a:tailEnd/>
            </a:ln>
          </p:spPr>
          <p:txBody>
            <a:bodyPr/>
            <a:lstStyle/>
            <a:p>
              <a:endParaRPr lang="zh-CN" altLang="en-US"/>
            </a:p>
          </p:txBody>
        </p:sp>
      </p:grpSp>
      <p:grpSp>
        <p:nvGrpSpPr>
          <p:cNvPr id="26641" name="Group 72"/>
          <p:cNvGrpSpPr>
            <a:grpSpLocks/>
          </p:cNvGrpSpPr>
          <p:nvPr/>
        </p:nvGrpSpPr>
        <p:grpSpPr bwMode="auto">
          <a:xfrm>
            <a:off x="2247900" y="1846263"/>
            <a:ext cx="1255713" cy="827087"/>
            <a:chOff x="1284" y="653"/>
            <a:chExt cx="598" cy="616"/>
          </a:xfrm>
        </p:grpSpPr>
        <p:sp>
          <p:nvSpPr>
            <p:cNvPr id="26646" name="Freeform 73"/>
            <p:cNvSpPr>
              <a:spLocks/>
            </p:cNvSpPr>
            <p:nvPr/>
          </p:nvSpPr>
          <p:spPr bwMode="gray">
            <a:xfrm>
              <a:off x="1284" y="653"/>
              <a:ext cx="598" cy="616"/>
            </a:xfrm>
            <a:custGeom>
              <a:avLst/>
              <a:gdLst>
                <a:gd name="T0" fmla="*/ 0 w 587"/>
                <a:gd name="T1" fmla="*/ 4177 h 537"/>
                <a:gd name="T2" fmla="*/ 773 w 587"/>
                <a:gd name="T3" fmla="*/ 4203 h 537"/>
                <a:gd name="T4" fmla="*/ 373 w 587"/>
                <a:gd name="T5" fmla="*/ 0 h 537"/>
                <a:gd name="T6" fmla="*/ 0 w 587"/>
                <a:gd name="T7" fmla="*/ 4177 h 537"/>
                <a:gd name="T8" fmla="*/ 0 60000 65536"/>
                <a:gd name="T9" fmla="*/ 0 60000 65536"/>
                <a:gd name="T10" fmla="*/ 0 60000 65536"/>
                <a:gd name="T11" fmla="*/ 0 60000 65536"/>
                <a:gd name="T12" fmla="*/ 0 w 587"/>
                <a:gd name="T13" fmla="*/ 0 h 537"/>
                <a:gd name="T14" fmla="*/ 587 w 587"/>
                <a:gd name="T15" fmla="*/ 537 h 537"/>
              </a:gdLst>
              <a:ahLst/>
              <a:cxnLst>
                <a:cxn ang="T8">
                  <a:pos x="T0" y="T1"/>
                </a:cxn>
                <a:cxn ang="T9">
                  <a:pos x="T2" y="T3"/>
                </a:cxn>
                <a:cxn ang="T10">
                  <a:pos x="T4" y="T5"/>
                </a:cxn>
                <a:cxn ang="T11">
                  <a:pos x="T6" y="T7"/>
                </a:cxn>
              </a:cxnLst>
              <a:rect l="T12" t="T13" r="T14" b="T15"/>
              <a:pathLst>
                <a:path w="587" h="537">
                  <a:moveTo>
                    <a:pt x="0" y="533"/>
                  </a:moveTo>
                  <a:lnTo>
                    <a:pt x="586" y="536"/>
                  </a:lnTo>
                  <a:lnTo>
                    <a:pt x="283" y="0"/>
                  </a:lnTo>
                  <a:lnTo>
                    <a:pt x="0" y="533"/>
                  </a:lnTo>
                </a:path>
              </a:pathLst>
            </a:custGeom>
            <a:gradFill rotWithShape="1">
              <a:gsLst>
                <a:gs pos="0">
                  <a:srgbClr val="CC3300"/>
                </a:gs>
                <a:gs pos="100000">
                  <a:srgbClr val="5E1800"/>
                </a:gs>
              </a:gsLst>
              <a:lin ang="2700000" scaled="1"/>
            </a:gradFill>
            <a:ln w="9525">
              <a:noFill/>
              <a:round/>
              <a:headEnd/>
              <a:tailEnd/>
            </a:ln>
          </p:spPr>
          <p:txBody>
            <a:bodyPr/>
            <a:lstStyle/>
            <a:p>
              <a:endParaRPr lang="zh-CN" altLang="en-US"/>
            </a:p>
          </p:txBody>
        </p:sp>
        <p:sp>
          <p:nvSpPr>
            <p:cNvPr id="26647" name="Freeform 74"/>
            <p:cNvSpPr>
              <a:spLocks/>
            </p:cNvSpPr>
            <p:nvPr/>
          </p:nvSpPr>
          <p:spPr bwMode="gray">
            <a:xfrm>
              <a:off x="1568" y="653"/>
              <a:ext cx="314" cy="616"/>
            </a:xfrm>
            <a:custGeom>
              <a:avLst/>
              <a:gdLst>
                <a:gd name="T0" fmla="*/ 309 w 364"/>
                <a:gd name="T1" fmla="*/ 4134 h 535"/>
                <a:gd name="T2" fmla="*/ 379 w 364"/>
                <a:gd name="T3" fmla="*/ 3445 h 535"/>
                <a:gd name="T4" fmla="*/ 0 w 364"/>
                <a:gd name="T5" fmla="*/ 0 h 535"/>
                <a:gd name="T6" fmla="*/ 309 w 364"/>
                <a:gd name="T7" fmla="*/ 4134 h 535"/>
                <a:gd name="T8" fmla="*/ 0 60000 65536"/>
                <a:gd name="T9" fmla="*/ 0 60000 65536"/>
                <a:gd name="T10" fmla="*/ 0 60000 65536"/>
                <a:gd name="T11" fmla="*/ 0 60000 65536"/>
                <a:gd name="T12" fmla="*/ 0 w 364"/>
                <a:gd name="T13" fmla="*/ 0 h 535"/>
                <a:gd name="T14" fmla="*/ 364 w 364"/>
                <a:gd name="T15" fmla="*/ 535 h 535"/>
              </a:gdLst>
              <a:ahLst/>
              <a:cxnLst>
                <a:cxn ang="T8">
                  <a:pos x="T0" y="T1"/>
                </a:cxn>
                <a:cxn ang="T9">
                  <a:pos x="T2" y="T3"/>
                </a:cxn>
                <a:cxn ang="T10">
                  <a:pos x="T4" y="T5"/>
                </a:cxn>
                <a:cxn ang="T11">
                  <a:pos x="T6" y="T7"/>
                </a:cxn>
              </a:cxnLst>
              <a:rect l="T12" t="T13" r="T14" b="T15"/>
              <a:pathLst>
                <a:path w="364" h="535">
                  <a:moveTo>
                    <a:pt x="296" y="534"/>
                  </a:moveTo>
                  <a:lnTo>
                    <a:pt x="363" y="445"/>
                  </a:lnTo>
                  <a:lnTo>
                    <a:pt x="0" y="0"/>
                  </a:lnTo>
                  <a:lnTo>
                    <a:pt x="296" y="534"/>
                  </a:lnTo>
                </a:path>
              </a:pathLst>
            </a:custGeom>
            <a:solidFill>
              <a:srgbClr val="FF6535"/>
            </a:solidFill>
            <a:ln w="9525">
              <a:noFill/>
              <a:round/>
              <a:headEnd/>
              <a:tailEnd/>
            </a:ln>
          </p:spPr>
          <p:txBody>
            <a:bodyPr/>
            <a:lstStyle/>
            <a:p>
              <a:endParaRPr lang="zh-CN" altLang="en-US"/>
            </a:p>
          </p:txBody>
        </p:sp>
      </p:grpSp>
      <p:sp>
        <p:nvSpPr>
          <p:cNvPr id="26642" name="Text Box 9"/>
          <p:cNvSpPr txBox="1">
            <a:spLocks noChangeArrowheads="1"/>
          </p:cNvSpPr>
          <p:nvPr/>
        </p:nvSpPr>
        <p:spPr bwMode="auto">
          <a:xfrm>
            <a:off x="1414463" y="2889250"/>
            <a:ext cx="2744787" cy="900113"/>
          </a:xfrm>
          <a:prstGeom prst="rect">
            <a:avLst/>
          </a:prstGeom>
          <a:noFill/>
          <a:ln w="9525">
            <a:noFill/>
            <a:miter lim="800000"/>
            <a:headEnd/>
            <a:tailEnd/>
          </a:ln>
        </p:spPr>
        <p:txBody>
          <a:bodyPr>
            <a:spAutoFit/>
          </a:bodyPr>
          <a:lstStyle/>
          <a:p>
            <a:pPr algn="ctr" defTabSz="857250" eaLnBrk="0" hangingPunct="0">
              <a:spcBef>
                <a:spcPct val="50000"/>
              </a:spcBef>
            </a:pPr>
            <a:r>
              <a:rPr lang="zh-CN" altLang="en-US">
                <a:solidFill>
                  <a:schemeClr val="bg1"/>
                </a:solidFill>
                <a:latin typeface="黑体" pitchFamily="49" charset="-122"/>
                <a:ea typeface="黑体" pitchFamily="49" charset="-122"/>
              </a:rPr>
              <a:t>国家</a:t>
            </a:r>
            <a:endParaRPr lang="en-US" altLang="zh-CN">
              <a:solidFill>
                <a:schemeClr val="bg1"/>
              </a:solidFill>
              <a:latin typeface="黑体" pitchFamily="49" charset="-122"/>
              <a:ea typeface="黑体" pitchFamily="49" charset="-122"/>
            </a:endParaRPr>
          </a:p>
          <a:p>
            <a:pPr algn="ctr" defTabSz="857250" eaLnBrk="0" hangingPunct="0">
              <a:spcBef>
                <a:spcPct val="50000"/>
              </a:spcBef>
            </a:pPr>
            <a:r>
              <a:rPr lang="zh-CN" altLang="en-US">
                <a:solidFill>
                  <a:schemeClr val="bg1"/>
                </a:solidFill>
                <a:latin typeface="黑体" pitchFamily="49" charset="-122"/>
                <a:ea typeface="黑体" pitchFamily="49" charset="-122"/>
              </a:rPr>
              <a:t>卫生计生委</a:t>
            </a:r>
          </a:p>
        </p:txBody>
      </p:sp>
      <p:sp>
        <p:nvSpPr>
          <p:cNvPr id="26643" name="Text Box 10"/>
          <p:cNvSpPr txBox="1">
            <a:spLocks noChangeArrowheads="1"/>
          </p:cNvSpPr>
          <p:nvPr/>
        </p:nvSpPr>
        <p:spPr bwMode="auto">
          <a:xfrm>
            <a:off x="838200" y="4387850"/>
            <a:ext cx="3819525" cy="415925"/>
          </a:xfrm>
          <a:prstGeom prst="rect">
            <a:avLst/>
          </a:prstGeom>
          <a:noFill/>
          <a:ln w="9525">
            <a:noFill/>
            <a:miter lim="800000"/>
            <a:headEnd/>
            <a:tailEnd/>
          </a:ln>
        </p:spPr>
        <p:txBody>
          <a:bodyPr>
            <a:spAutoFit/>
          </a:bodyPr>
          <a:lstStyle/>
          <a:p>
            <a:pPr algn="ctr" defTabSz="857250" eaLnBrk="0" hangingPunct="0">
              <a:spcBef>
                <a:spcPct val="50000"/>
              </a:spcBef>
            </a:pPr>
            <a:r>
              <a:rPr lang="zh-CN" altLang="en-US">
                <a:solidFill>
                  <a:schemeClr val="bg1"/>
                </a:solidFill>
                <a:latin typeface="黑体" pitchFamily="49" charset="-122"/>
                <a:ea typeface="黑体" pitchFamily="49" charset="-122"/>
              </a:rPr>
              <a:t>省级卫生计生行政部门</a:t>
            </a:r>
          </a:p>
        </p:txBody>
      </p:sp>
      <p:sp>
        <p:nvSpPr>
          <p:cNvPr id="26644" name="Text Box 11"/>
          <p:cNvSpPr txBox="1">
            <a:spLocks noChangeArrowheads="1"/>
          </p:cNvSpPr>
          <p:nvPr/>
        </p:nvSpPr>
        <p:spPr bwMode="auto">
          <a:xfrm>
            <a:off x="803275" y="5454650"/>
            <a:ext cx="3937000" cy="415925"/>
          </a:xfrm>
          <a:prstGeom prst="rect">
            <a:avLst/>
          </a:prstGeom>
          <a:noFill/>
          <a:ln w="9525">
            <a:noFill/>
            <a:miter lim="800000"/>
            <a:headEnd/>
            <a:tailEnd/>
          </a:ln>
        </p:spPr>
        <p:txBody>
          <a:bodyPr>
            <a:spAutoFit/>
          </a:bodyPr>
          <a:lstStyle/>
          <a:p>
            <a:pPr algn="ctr" defTabSz="857250" eaLnBrk="0" hangingPunct="0">
              <a:spcBef>
                <a:spcPct val="50000"/>
              </a:spcBef>
            </a:pPr>
            <a:r>
              <a:rPr lang="zh-CN" altLang="en-US">
                <a:solidFill>
                  <a:schemeClr val="bg1"/>
                </a:solidFill>
                <a:latin typeface="黑体" pitchFamily="49" charset="-122"/>
                <a:ea typeface="黑体" pitchFamily="49" charset="-122"/>
              </a:rPr>
              <a:t>县级以上地方卫生计生行政部门</a:t>
            </a:r>
          </a:p>
        </p:txBody>
      </p:sp>
      <p:sp>
        <p:nvSpPr>
          <p:cNvPr id="26645" name="Line 49"/>
          <p:cNvSpPr>
            <a:spLocks noChangeShapeType="1"/>
          </p:cNvSpPr>
          <p:nvPr/>
        </p:nvSpPr>
        <p:spPr bwMode="auto">
          <a:xfrm flipV="1">
            <a:off x="190500" y="2584450"/>
            <a:ext cx="1800225" cy="3078163"/>
          </a:xfrm>
          <a:prstGeom prst="line">
            <a:avLst/>
          </a:prstGeom>
          <a:noFill/>
          <a:ln w="12700">
            <a:solidFill>
              <a:srgbClr val="000000">
                <a:alpha val="50195"/>
              </a:srgbClr>
            </a:solidFill>
            <a:prstDash val="sysDot"/>
            <a:round/>
            <a:headEnd type="triangle" w="med" len="med"/>
            <a:tailEnd type="triangle" w="med" len="med"/>
          </a:ln>
        </p:spPr>
        <p:txBody>
          <a:bodyPr wrap="none" anchor="ctr"/>
          <a:lstStyle/>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28674"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28675"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28676"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28677" name="矩形 6"/>
          <p:cNvSpPr>
            <a:spLocks noChangeArrowheads="1"/>
          </p:cNvSpPr>
          <p:nvPr/>
        </p:nvSpPr>
        <p:spPr bwMode="auto">
          <a:xfrm>
            <a:off x="1041400" y="1227138"/>
            <a:ext cx="10453688" cy="3722687"/>
          </a:xfrm>
          <a:prstGeom prst="rect">
            <a:avLst/>
          </a:prstGeom>
          <a:noFill/>
          <a:ln w="9525">
            <a:noFill/>
            <a:miter lim="800000"/>
            <a:headEnd/>
            <a:tailEnd/>
          </a:ln>
        </p:spPr>
        <p:txBody>
          <a:bodyPr>
            <a:spAutoFit/>
          </a:bodyPr>
          <a:lstStyle/>
          <a:p>
            <a:pPr algn="ctr"/>
            <a:r>
              <a:rPr lang="zh-CN" altLang="en-US" sz="2400" b="1">
                <a:latin typeface="黑体" pitchFamily="49" charset="-122"/>
                <a:ea typeface="黑体" pitchFamily="49" charset="-122"/>
              </a:rPr>
              <a:t>第二章  组织机构和职责</a:t>
            </a:r>
            <a:endParaRPr lang="en-US" altLang="zh-CN" sz="2400" b="1">
              <a:latin typeface="黑体" pitchFamily="49" charset="-122"/>
              <a:ea typeface="黑体" pitchFamily="49" charset="-122"/>
            </a:endParaRPr>
          </a:p>
          <a:p>
            <a:pPr algn="ctr"/>
            <a:endParaRPr lang="zh-CN" altLang="en-US" sz="2000" b="1">
              <a:latin typeface="黑体" pitchFamily="49" charset="-122"/>
              <a:ea typeface="黑体" pitchFamily="49" charset="-122"/>
            </a:endParaRPr>
          </a:p>
          <a:p>
            <a:r>
              <a:rPr lang="en-US" altLang="zh-CN" sz="2000">
                <a:latin typeface="黑体" pitchFamily="49" charset="-122"/>
                <a:ea typeface="黑体" pitchFamily="49" charset="-122"/>
              </a:rPr>
              <a:t>7</a:t>
            </a:r>
            <a:r>
              <a:rPr lang="zh-CN" altLang="en-US" sz="2000">
                <a:latin typeface="黑体" pitchFamily="49" charset="-122"/>
                <a:ea typeface="黑体" pitchFamily="49" charset="-122"/>
              </a:rPr>
              <a:t>国家卫生计生委建立</a:t>
            </a:r>
            <a:r>
              <a:rPr lang="zh-CN" altLang="en-US" sz="2000">
                <a:solidFill>
                  <a:srgbClr val="FF0000"/>
                </a:solidFill>
                <a:latin typeface="黑体" pitchFamily="49" charset="-122"/>
                <a:ea typeface="黑体" pitchFamily="49" charset="-122"/>
              </a:rPr>
              <a:t>国家医疗质量管理与控制体系</a:t>
            </a:r>
            <a:r>
              <a:rPr lang="zh-CN" altLang="en-US" sz="2000">
                <a:latin typeface="黑体" pitchFamily="49" charset="-122"/>
                <a:ea typeface="黑体" pitchFamily="49" charset="-122"/>
              </a:rPr>
              <a:t>，完善医疗质量控制与持续改进的制度和工作机制。</a:t>
            </a:r>
          </a:p>
          <a:p>
            <a:r>
              <a:rPr lang="zh-CN" altLang="en-US" sz="2000">
                <a:latin typeface="黑体" pitchFamily="49" charset="-122"/>
                <a:ea typeface="黑体" pitchFamily="49" charset="-122"/>
              </a:rPr>
              <a:t>各级卫生计生行政部门</a:t>
            </a:r>
            <a:r>
              <a:rPr lang="zh-CN" altLang="en-US" sz="2000">
                <a:solidFill>
                  <a:srgbClr val="FF0000"/>
                </a:solidFill>
                <a:latin typeface="黑体" pitchFamily="49" charset="-122"/>
                <a:ea typeface="黑体" pitchFamily="49" charset="-122"/>
              </a:rPr>
              <a:t>组建或者指定各级、各专业医疗质量控制组织</a:t>
            </a:r>
            <a:r>
              <a:rPr lang="zh-CN" altLang="en-US" sz="2000">
                <a:latin typeface="黑体" pitchFamily="49" charset="-122"/>
                <a:ea typeface="黑体" pitchFamily="49" charset="-122"/>
              </a:rPr>
              <a:t>（以下称质控组织）落实医疗质量管理与控制的有关工作要求。</a:t>
            </a:r>
            <a:endParaRPr lang="en-US" altLang="zh-CN" sz="2000">
              <a:latin typeface="黑体" pitchFamily="49" charset="-122"/>
              <a:ea typeface="黑体" pitchFamily="49" charset="-122"/>
            </a:endParaRPr>
          </a:p>
          <a:p>
            <a:endParaRPr lang="en-US" altLang="zh-CN" sz="1200">
              <a:latin typeface="黑体" pitchFamily="49" charset="-122"/>
              <a:ea typeface="黑体" pitchFamily="49" charset="-122"/>
            </a:endParaRPr>
          </a:p>
          <a:p>
            <a:r>
              <a:rPr lang="en-US" altLang="zh-CN" sz="2000">
                <a:latin typeface="黑体" pitchFamily="49" charset="-122"/>
                <a:ea typeface="黑体" pitchFamily="49" charset="-122"/>
              </a:rPr>
              <a:t>8</a:t>
            </a:r>
            <a:r>
              <a:rPr lang="zh-CN" altLang="en-US" sz="2000">
                <a:latin typeface="黑体" pitchFamily="49" charset="-122"/>
                <a:ea typeface="黑体" pitchFamily="49" charset="-122"/>
              </a:rPr>
              <a:t>国家级各专业质控组织在国家卫生计生委指导下，负责制订</a:t>
            </a:r>
            <a:r>
              <a:rPr lang="zh-CN" altLang="en-US" sz="2000">
                <a:solidFill>
                  <a:srgbClr val="FF0000"/>
                </a:solidFill>
                <a:latin typeface="黑体" pitchFamily="49" charset="-122"/>
                <a:ea typeface="黑体" pitchFamily="49" charset="-122"/>
              </a:rPr>
              <a:t>全国统一的质控指标、标准和质量管理要求，收集、分析医疗质量数据，定期发布质控信息</a:t>
            </a:r>
            <a:r>
              <a:rPr lang="zh-CN" altLang="en-US" sz="2000">
                <a:latin typeface="黑体" pitchFamily="49" charset="-122"/>
                <a:ea typeface="黑体" pitchFamily="49" charset="-122"/>
              </a:rPr>
              <a:t>。</a:t>
            </a:r>
          </a:p>
          <a:p>
            <a:r>
              <a:rPr lang="zh-CN" altLang="en-US" sz="2000">
                <a:latin typeface="黑体" pitchFamily="49" charset="-122"/>
                <a:ea typeface="黑体" pitchFamily="49" charset="-122"/>
              </a:rPr>
              <a:t>省级和有条件的地市级卫生计生行政部门组建相应级别、专业的质控组织，开展医疗质量管理与控制工作。</a:t>
            </a:r>
            <a:endParaRPr lang="en-US" altLang="zh-CN" sz="2000">
              <a:latin typeface="黑体" pitchFamily="49" charset="-122"/>
              <a:ea typeface="黑体" pitchFamily="49" charset="-122"/>
            </a:endParaRPr>
          </a:p>
          <a:p>
            <a:endParaRPr lang="zh-CN" altLang="en-US" sz="2000">
              <a:latin typeface="黑体" pitchFamily="49" charset="-122"/>
              <a:ea typeface="黑体" pitchFamily="49" charset="-122"/>
            </a:endParaRPr>
          </a:p>
        </p:txBody>
      </p:sp>
      <p:sp>
        <p:nvSpPr>
          <p:cNvPr id="28678" name="Freeform 501"/>
          <p:cNvSpPr>
            <a:spLocks noEditPoints="1"/>
          </p:cNvSpPr>
          <p:nvPr/>
        </p:nvSpPr>
        <p:spPr bwMode="auto">
          <a:xfrm>
            <a:off x="754063" y="1989138"/>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28679" name="Freeform 501"/>
          <p:cNvSpPr>
            <a:spLocks noEditPoints="1"/>
          </p:cNvSpPr>
          <p:nvPr/>
        </p:nvSpPr>
        <p:spPr bwMode="auto">
          <a:xfrm>
            <a:off x="763588" y="3357563"/>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28680" name="矩形 8"/>
          <p:cNvSpPr>
            <a:spLocks noChangeArrowheads="1"/>
          </p:cNvSpPr>
          <p:nvPr/>
        </p:nvSpPr>
        <p:spPr bwMode="auto">
          <a:xfrm>
            <a:off x="1041400" y="4659313"/>
            <a:ext cx="10453688" cy="1814512"/>
          </a:xfrm>
          <a:prstGeom prst="rect">
            <a:avLst/>
          </a:prstGeom>
          <a:noFill/>
          <a:ln w="9525">
            <a:noFill/>
            <a:miter lim="800000"/>
            <a:headEnd/>
            <a:tailEnd/>
          </a:ln>
        </p:spPr>
        <p:txBody>
          <a:bodyPr>
            <a:spAutoFit/>
          </a:bodyPr>
          <a:lstStyle/>
          <a:p>
            <a:r>
              <a:rPr lang="en-US" altLang="zh-CN" sz="2000">
                <a:latin typeface="黑体" pitchFamily="49" charset="-122"/>
                <a:ea typeface="黑体" pitchFamily="49" charset="-122"/>
              </a:rPr>
              <a:t>9</a:t>
            </a:r>
            <a:r>
              <a:rPr lang="zh-CN" altLang="en-US" sz="2000">
                <a:latin typeface="黑体" pitchFamily="49" charset="-122"/>
                <a:ea typeface="黑体" pitchFamily="49" charset="-122"/>
              </a:rPr>
              <a:t>医疗机构医疗质量管理实行</a:t>
            </a:r>
            <a:r>
              <a:rPr lang="zh-CN" altLang="en-US" sz="2000">
                <a:solidFill>
                  <a:srgbClr val="FF0000"/>
                </a:solidFill>
                <a:latin typeface="黑体" pitchFamily="49" charset="-122"/>
                <a:ea typeface="黑体" pitchFamily="49" charset="-122"/>
              </a:rPr>
              <a:t>院、科两级责任制</a:t>
            </a:r>
            <a:r>
              <a:rPr lang="zh-CN" altLang="en-US" sz="2000">
                <a:latin typeface="黑体" pitchFamily="49" charset="-122"/>
                <a:ea typeface="黑体" pitchFamily="49" charset="-122"/>
              </a:rPr>
              <a:t>。</a:t>
            </a:r>
          </a:p>
          <a:p>
            <a:r>
              <a:rPr lang="zh-CN" altLang="en-US" sz="2000">
                <a:solidFill>
                  <a:srgbClr val="FF0000"/>
                </a:solidFill>
                <a:latin typeface="黑体" pitchFamily="49" charset="-122"/>
                <a:ea typeface="黑体" pitchFamily="49" charset="-122"/>
              </a:rPr>
              <a:t>医疗机构主要负责人是本机构医疗质量管理的第一责任人</a:t>
            </a:r>
            <a:r>
              <a:rPr lang="en-US" altLang="zh-CN" sz="2000">
                <a:solidFill>
                  <a:srgbClr val="FF0000"/>
                </a:solidFill>
                <a:latin typeface="黑体" pitchFamily="49" charset="-122"/>
                <a:ea typeface="黑体" pitchFamily="49" charset="-122"/>
              </a:rPr>
              <a:t>;</a:t>
            </a:r>
            <a:r>
              <a:rPr lang="zh-CN" altLang="en-US" sz="2000">
                <a:solidFill>
                  <a:srgbClr val="FF0000"/>
                </a:solidFill>
                <a:latin typeface="黑体" pitchFamily="49" charset="-122"/>
                <a:ea typeface="黑体" pitchFamily="49" charset="-122"/>
              </a:rPr>
              <a:t>临床科室以及药学、护理、医技等部门（以下称业务科室）主要负责人是本科室医疗质量管理的第一责任人</a:t>
            </a:r>
            <a:r>
              <a:rPr lang="zh-CN" altLang="en-US" sz="2000">
                <a:latin typeface="黑体" pitchFamily="49" charset="-122"/>
                <a:ea typeface="黑体" pitchFamily="49" charset="-122"/>
              </a:rPr>
              <a:t>。</a:t>
            </a:r>
            <a:endParaRPr lang="en-US" altLang="zh-CN" sz="2000">
              <a:latin typeface="黑体" pitchFamily="49" charset="-122"/>
              <a:ea typeface="黑体" pitchFamily="49" charset="-122"/>
            </a:endParaRPr>
          </a:p>
          <a:p>
            <a:endParaRPr lang="en-US" altLang="zh-CN" sz="1200">
              <a:latin typeface="黑体" pitchFamily="49" charset="-122"/>
              <a:ea typeface="黑体" pitchFamily="49" charset="-122"/>
            </a:endParaRPr>
          </a:p>
          <a:p>
            <a:r>
              <a:rPr lang="en-US" altLang="zh-CN" sz="2000">
                <a:latin typeface="黑体" pitchFamily="49" charset="-122"/>
                <a:ea typeface="黑体" pitchFamily="49" charset="-122"/>
              </a:rPr>
              <a:t>13</a:t>
            </a:r>
            <a:r>
              <a:rPr lang="zh-CN" altLang="en-US" sz="2000">
                <a:latin typeface="黑体" pitchFamily="49" charset="-122"/>
                <a:ea typeface="黑体" pitchFamily="49" charset="-122"/>
              </a:rPr>
              <a:t>各级卫生计生行政部门和医疗机构应当建立健全</a:t>
            </a:r>
            <a:r>
              <a:rPr lang="zh-CN" altLang="en-US" sz="2000">
                <a:solidFill>
                  <a:srgbClr val="FF0000"/>
                </a:solidFill>
                <a:latin typeface="黑体" pitchFamily="49" charset="-122"/>
                <a:ea typeface="黑体" pitchFamily="49" charset="-122"/>
              </a:rPr>
              <a:t>医疗质量管理人员</a:t>
            </a:r>
            <a:r>
              <a:rPr lang="zh-CN" altLang="en-US" sz="2000">
                <a:latin typeface="黑体" pitchFamily="49" charset="-122"/>
                <a:ea typeface="黑体" pitchFamily="49" charset="-122"/>
              </a:rPr>
              <a:t>的培养和考核制度，充分发挥专业人员在医疗质量管理工作中的作用。</a:t>
            </a:r>
          </a:p>
        </p:txBody>
      </p:sp>
      <p:sp>
        <p:nvSpPr>
          <p:cNvPr id="28681" name="Freeform 501"/>
          <p:cNvSpPr>
            <a:spLocks noEditPoints="1"/>
          </p:cNvSpPr>
          <p:nvPr/>
        </p:nvSpPr>
        <p:spPr bwMode="auto">
          <a:xfrm>
            <a:off x="763588" y="4725988"/>
            <a:ext cx="287337" cy="287337"/>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28682" name="Freeform 501"/>
          <p:cNvSpPr>
            <a:spLocks noEditPoints="1"/>
          </p:cNvSpPr>
          <p:nvPr/>
        </p:nvSpPr>
        <p:spPr bwMode="auto">
          <a:xfrm>
            <a:off x="763588" y="5805488"/>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30722"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30723"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30724"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pic>
        <p:nvPicPr>
          <p:cNvPr id="30725" name="图片 4"/>
          <p:cNvPicPr>
            <a:picLocks noChangeAspect="1"/>
          </p:cNvPicPr>
          <p:nvPr/>
        </p:nvPicPr>
        <p:blipFill>
          <a:blip r:embed="rId3"/>
          <a:srcRect/>
          <a:stretch>
            <a:fillRect/>
          </a:stretch>
        </p:blipFill>
        <p:spPr bwMode="auto">
          <a:xfrm>
            <a:off x="622300" y="1270000"/>
            <a:ext cx="10656888" cy="5224463"/>
          </a:xfrm>
          <a:prstGeom prst="rect">
            <a:avLst/>
          </a:prstGeom>
          <a:noFill/>
          <a:ln w="9525">
            <a:noFill/>
            <a:miter lim="800000"/>
            <a:headEnd/>
            <a:tailEnd/>
          </a:ln>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32770"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32771"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32772"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32773" name="矩形 6"/>
          <p:cNvSpPr>
            <a:spLocks noChangeArrowheads="1"/>
          </p:cNvSpPr>
          <p:nvPr/>
        </p:nvSpPr>
        <p:spPr bwMode="auto">
          <a:xfrm>
            <a:off x="622300" y="1620838"/>
            <a:ext cx="4835525" cy="584200"/>
          </a:xfrm>
          <a:prstGeom prst="rect">
            <a:avLst/>
          </a:prstGeom>
          <a:noFill/>
          <a:ln w="9525">
            <a:noFill/>
            <a:miter lim="800000"/>
            <a:headEnd/>
            <a:tailEnd/>
          </a:ln>
        </p:spPr>
        <p:txBody>
          <a:bodyPr>
            <a:spAutoFit/>
          </a:bodyPr>
          <a:lstStyle/>
          <a:p>
            <a:r>
              <a:rPr lang="zh-CN" altLang="en-US" sz="3200" b="1">
                <a:latin typeface="黑体" pitchFamily="49" charset="-122"/>
                <a:ea typeface="黑体" pitchFamily="49" charset="-122"/>
              </a:rPr>
              <a:t>质控组织建设和工作定位</a:t>
            </a:r>
            <a:endParaRPr lang="zh-CN" altLang="en-US" sz="2000">
              <a:latin typeface="黑体" pitchFamily="49" charset="-122"/>
              <a:ea typeface="黑体" pitchFamily="49" charset="-122"/>
            </a:endParaRPr>
          </a:p>
        </p:txBody>
      </p:sp>
      <p:sp>
        <p:nvSpPr>
          <p:cNvPr id="10" name="空心弧 9"/>
          <p:cNvSpPr/>
          <p:nvPr/>
        </p:nvSpPr>
        <p:spPr>
          <a:xfrm rot="16200000">
            <a:off x="1175544" y="2443957"/>
            <a:ext cx="1774825" cy="1728787"/>
          </a:xfrm>
          <a:prstGeom prst="blockArc">
            <a:avLst>
              <a:gd name="adj1" fmla="val 13232311"/>
              <a:gd name="adj2" fmla="val 8595316"/>
              <a:gd name="adj3" fmla="val 220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88390" fontAlgn="auto">
              <a:spcBef>
                <a:spcPts val="0"/>
              </a:spcBef>
              <a:spcAft>
                <a:spcPts val="0"/>
              </a:spcAft>
              <a:defRPr/>
            </a:pPr>
            <a:endParaRPr lang="zh-CN" altLang="en-US">
              <a:solidFill>
                <a:schemeClr val="tx1"/>
              </a:solidFill>
            </a:endParaRPr>
          </a:p>
        </p:txBody>
      </p:sp>
      <p:sp>
        <p:nvSpPr>
          <p:cNvPr id="13" name="TextBox 12"/>
          <p:cNvSpPr txBox="1">
            <a:spLocks noChangeArrowheads="1"/>
          </p:cNvSpPr>
          <p:nvPr/>
        </p:nvSpPr>
        <p:spPr bwMode="auto">
          <a:xfrm>
            <a:off x="1487488" y="2895600"/>
            <a:ext cx="1150937" cy="768350"/>
          </a:xfrm>
          <a:prstGeom prst="rect">
            <a:avLst/>
          </a:prstGeom>
          <a:noFill/>
          <a:ln w="9525">
            <a:noFill/>
            <a:miter lim="800000"/>
            <a:headEnd/>
            <a:tailEnd/>
          </a:ln>
        </p:spPr>
        <p:txBody>
          <a:bodyPr>
            <a:spAutoFit/>
          </a:bodyPr>
          <a:lstStyle/>
          <a:p>
            <a:pPr algn="ctr">
              <a:buFont typeface="Arial" charset="0"/>
              <a:buNone/>
            </a:pPr>
            <a:r>
              <a:rPr lang="en-US" altLang="zh-CN" sz="4400" b="1">
                <a:solidFill>
                  <a:srgbClr val="C00000"/>
                </a:solidFill>
                <a:latin typeface="Calibri" pitchFamily="34" charset="0"/>
              </a:rPr>
              <a:t>30</a:t>
            </a:r>
          </a:p>
        </p:txBody>
      </p:sp>
      <p:sp>
        <p:nvSpPr>
          <p:cNvPr id="14" name="空心弧 13"/>
          <p:cNvSpPr/>
          <p:nvPr/>
        </p:nvSpPr>
        <p:spPr>
          <a:xfrm rot="16200000">
            <a:off x="3132137" y="2444751"/>
            <a:ext cx="1774825" cy="1727200"/>
          </a:xfrm>
          <a:prstGeom prst="blockArc">
            <a:avLst>
              <a:gd name="adj1" fmla="val 13232311"/>
              <a:gd name="adj2" fmla="val 8595316"/>
              <a:gd name="adj3" fmla="val 220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88390" fontAlgn="auto">
              <a:spcBef>
                <a:spcPts val="0"/>
              </a:spcBef>
              <a:spcAft>
                <a:spcPts val="0"/>
              </a:spcAft>
              <a:defRPr/>
            </a:pPr>
            <a:endParaRPr lang="zh-CN" altLang="en-US">
              <a:solidFill>
                <a:schemeClr val="tx1"/>
              </a:solidFill>
            </a:endParaRPr>
          </a:p>
        </p:txBody>
      </p:sp>
      <p:sp>
        <p:nvSpPr>
          <p:cNvPr id="16" name="TextBox 15"/>
          <p:cNvSpPr txBox="1">
            <a:spLocks noChangeArrowheads="1"/>
          </p:cNvSpPr>
          <p:nvPr/>
        </p:nvSpPr>
        <p:spPr bwMode="auto">
          <a:xfrm>
            <a:off x="3503613" y="2894013"/>
            <a:ext cx="1039812" cy="768350"/>
          </a:xfrm>
          <a:prstGeom prst="rect">
            <a:avLst/>
          </a:prstGeom>
          <a:noFill/>
          <a:ln w="9525">
            <a:noFill/>
            <a:miter lim="800000"/>
            <a:headEnd/>
            <a:tailEnd/>
          </a:ln>
        </p:spPr>
        <p:txBody>
          <a:bodyPr>
            <a:spAutoFit/>
          </a:bodyPr>
          <a:lstStyle/>
          <a:p>
            <a:pPr algn="ctr">
              <a:buFont typeface="Arial" charset="0"/>
              <a:buNone/>
            </a:pPr>
            <a:r>
              <a:rPr lang="en-US" altLang="zh-CN" sz="4400" b="1">
                <a:solidFill>
                  <a:srgbClr val="C00000"/>
                </a:solidFill>
                <a:latin typeface="Calibri" pitchFamily="34" charset="0"/>
              </a:rPr>
              <a:t>5</a:t>
            </a:r>
          </a:p>
        </p:txBody>
      </p:sp>
      <p:sp>
        <p:nvSpPr>
          <p:cNvPr id="18" name="空心弧 17"/>
          <p:cNvSpPr/>
          <p:nvPr/>
        </p:nvSpPr>
        <p:spPr>
          <a:xfrm rot="16200000">
            <a:off x="5135562" y="2444751"/>
            <a:ext cx="1774825" cy="1727200"/>
          </a:xfrm>
          <a:prstGeom prst="blockArc">
            <a:avLst>
              <a:gd name="adj1" fmla="val 13232311"/>
              <a:gd name="adj2" fmla="val 8595316"/>
              <a:gd name="adj3" fmla="val 220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88390" fontAlgn="auto">
              <a:spcBef>
                <a:spcPts val="0"/>
              </a:spcBef>
              <a:spcAft>
                <a:spcPts val="0"/>
              </a:spcAft>
              <a:defRPr/>
            </a:pPr>
            <a:endParaRPr lang="zh-CN" altLang="en-US">
              <a:solidFill>
                <a:schemeClr val="tx1"/>
              </a:solidFill>
            </a:endParaRPr>
          </a:p>
        </p:txBody>
      </p:sp>
      <p:sp>
        <p:nvSpPr>
          <p:cNvPr id="20" name="TextBox 19"/>
          <p:cNvSpPr txBox="1">
            <a:spLocks noChangeArrowheads="1"/>
          </p:cNvSpPr>
          <p:nvPr/>
        </p:nvSpPr>
        <p:spPr bwMode="auto">
          <a:xfrm>
            <a:off x="5159375" y="2922588"/>
            <a:ext cx="1809750" cy="768350"/>
          </a:xfrm>
          <a:prstGeom prst="rect">
            <a:avLst/>
          </a:prstGeom>
          <a:noFill/>
          <a:ln w="9525">
            <a:noFill/>
            <a:miter lim="800000"/>
            <a:headEnd/>
            <a:tailEnd/>
          </a:ln>
        </p:spPr>
        <p:txBody>
          <a:bodyPr>
            <a:spAutoFit/>
          </a:bodyPr>
          <a:lstStyle/>
          <a:p>
            <a:pPr algn="ctr">
              <a:buFont typeface="Arial" charset="0"/>
              <a:buNone/>
            </a:pPr>
            <a:r>
              <a:rPr lang="en-US" altLang="zh-CN" sz="4400" b="1">
                <a:solidFill>
                  <a:srgbClr val="C00000"/>
                </a:solidFill>
                <a:latin typeface="Calibri" pitchFamily="34" charset="0"/>
              </a:rPr>
              <a:t>1100+</a:t>
            </a:r>
            <a:endParaRPr lang="zh-CN" altLang="en-US" sz="4400" b="1">
              <a:solidFill>
                <a:srgbClr val="C00000"/>
              </a:solidFill>
              <a:latin typeface="Calibri" pitchFamily="34" charset="0"/>
            </a:endParaRPr>
          </a:p>
        </p:txBody>
      </p:sp>
      <p:sp>
        <p:nvSpPr>
          <p:cNvPr id="22" name="TextBox 21"/>
          <p:cNvSpPr txBox="1"/>
          <p:nvPr/>
        </p:nvSpPr>
        <p:spPr>
          <a:xfrm>
            <a:off x="1343025" y="3986213"/>
            <a:ext cx="1473200" cy="307975"/>
          </a:xfrm>
          <a:prstGeom prst="rect">
            <a:avLst/>
          </a:prstGeom>
          <a:noFill/>
        </p:spPr>
        <p:txBody>
          <a:bodyPr>
            <a:spAutoFit/>
          </a:bodyPr>
          <a:lstStyle/>
          <a:p>
            <a:pPr defTabSz="1088390" fontAlgn="auto">
              <a:spcBef>
                <a:spcPts val="0"/>
              </a:spcBef>
              <a:spcAft>
                <a:spcPts val="0"/>
              </a:spcAft>
              <a:defRPr/>
            </a:pPr>
            <a:r>
              <a:rPr lang="zh-CN" altLang="en-US" sz="1400" b="1" dirty="0">
                <a:solidFill>
                  <a:schemeClr val="bg1">
                    <a:lumMod val="50000"/>
                  </a:schemeClr>
                </a:solidFill>
                <a:latin typeface="+mn-lt"/>
                <a:ea typeface="+mn-ea"/>
              </a:rPr>
              <a:t>国家级质控中心</a:t>
            </a:r>
          </a:p>
        </p:txBody>
      </p:sp>
      <p:sp>
        <p:nvSpPr>
          <p:cNvPr id="23" name="TextBox 22"/>
          <p:cNvSpPr txBox="1"/>
          <p:nvPr/>
        </p:nvSpPr>
        <p:spPr>
          <a:xfrm>
            <a:off x="2998788" y="3986213"/>
            <a:ext cx="2055812" cy="307975"/>
          </a:xfrm>
          <a:prstGeom prst="rect">
            <a:avLst/>
          </a:prstGeom>
          <a:noFill/>
        </p:spPr>
        <p:txBody>
          <a:bodyPr>
            <a:spAutoFit/>
          </a:bodyPr>
          <a:lstStyle/>
          <a:p>
            <a:pPr defTabSz="1088390" fontAlgn="auto">
              <a:spcBef>
                <a:spcPts val="0"/>
              </a:spcBef>
              <a:spcAft>
                <a:spcPts val="0"/>
              </a:spcAft>
              <a:defRPr/>
            </a:pPr>
            <a:r>
              <a:rPr lang="zh-CN" altLang="en-US" sz="1400" b="1" dirty="0">
                <a:solidFill>
                  <a:schemeClr val="bg1">
                    <a:lumMod val="50000"/>
                  </a:schemeClr>
                </a:solidFill>
                <a:latin typeface="+mn-lt"/>
                <a:ea typeface="+mn-ea"/>
              </a:rPr>
              <a:t>国家质控中心（筹建）</a:t>
            </a:r>
          </a:p>
        </p:txBody>
      </p:sp>
      <p:sp>
        <p:nvSpPr>
          <p:cNvPr id="24" name="TextBox 23"/>
          <p:cNvSpPr txBox="1"/>
          <p:nvPr/>
        </p:nvSpPr>
        <p:spPr>
          <a:xfrm>
            <a:off x="5413375" y="3986213"/>
            <a:ext cx="1473200" cy="307975"/>
          </a:xfrm>
          <a:prstGeom prst="rect">
            <a:avLst/>
          </a:prstGeom>
          <a:noFill/>
        </p:spPr>
        <p:txBody>
          <a:bodyPr>
            <a:spAutoFit/>
          </a:bodyPr>
          <a:lstStyle/>
          <a:p>
            <a:pPr defTabSz="1088390" fontAlgn="auto">
              <a:spcBef>
                <a:spcPts val="0"/>
              </a:spcBef>
              <a:spcAft>
                <a:spcPts val="0"/>
              </a:spcAft>
              <a:defRPr/>
            </a:pPr>
            <a:r>
              <a:rPr lang="zh-CN" altLang="en-US" sz="1400" b="1" dirty="0">
                <a:solidFill>
                  <a:schemeClr val="bg1">
                    <a:lumMod val="50000"/>
                  </a:schemeClr>
                </a:solidFill>
                <a:latin typeface="+mn-lt"/>
                <a:ea typeface="+mn-ea"/>
              </a:rPr>
              <a:t>省级质控中心</a:t>
            </a:r>
          </a:p>
        </p:txBody>
      </p:sp>
      <p:cxnSp>
        <p:nvCxnSpPr>
          <p:cNvPr id="25" name="直接连接符 13"/>
          <p:cNvCxnSpPr>
            <a:cxnSpLocks noChangeShapeType="1"/>
          </p:cNvCxnSpPr>
          <p:nvPr/>
        </p:nvCxnSpPr>
        <p:spPr bwMode="auto">
          <a:xfrm>
            <a:off x="8112125" y="1106488"/>
            <a:ext cx="0" cy="5157787"/>
          </a:xfrm>
          <a:prstGeom prst="line">
            <a:avLst/>
          </a:prstGeom>
          <a:noFill/>
          <a:ln w="6350">
            <a:solidFill>
              <a:schemeClr val="accent1"/>
            </a:solidFill>
            <a:round/>
            <a:headEnd/>
            <a:tailEnd/>
          </a:ln>
        </p:spPr>
      </p:cxnSp>
      <p:sp>
        <p:nvSpPr>
          <p:cNvPr id="26" name="椭圆 14"/>
          <p:cNvSpPr>
            <a:spLocks noChangeArrowheads="1"/>
          </p:cNvSpPr>
          <p:nvPr/>
        </p:nvSpPr>
        <p:spPr bwMode="auto">
          <a:xfrm>
            <a:off x="8021638" y="1944688"/>
            <a:ext cx="128587" cy="128587"/>
          </a:xfrm>
          <a:prstGeom prst="ellipse">
            <a:avLst/>
          </a:prstGeom>
          <a:solidFill>
            <a:schemeClr val="accent1"/>
          </a:solidFill>
          <a:ln w="9525">
            <a:noFill/>
            <a:round/>
            <a:headEnd/>
            <a:tailEnd/>
          </a:ln>
        </p:spPr>
        <p:txBody>
          <a:bodyPr anchor="ctr"/>
          <a:lstStyle/>
          <a:p>
            <a:pPr algn="ctr"/>
            <a:endParaRPr lang="zh-CN" altLang="en-US">
              <a:solidFill>
                <a:srgbClr val="FFFFFF"/>
              </a:solidFill>
              <a:latin typeface="Franklin Gothic Book"/>
              <a:ea typeface="微软雅黑" pitchFamily="34" charset="-122"/>
            </a:endParaRPr>
          </a:p>
        </p:txBody>
      </p:sp>
      <p:sp>
        <p:nvSpPr>
          <p:cNvPr id="27" name="椭圆 15"/>
          <p:cNvSpPr>
            <a:spLocks noChangeArrowheads="1"/>
          </p:cNvSpPr>
          <p:nvPr/>
        </p:nvSpPr>
        <p:spPr bwMode="auto">
          <a:xfrm>
            <a:off x="8021638" y="3430588"/>
            <a:ext cx="128587" cy="127000"/>
          </a:xfrm>
          <a:prstGeom prst="ellipse">
            <a:avLst/>
          </a:prstGeom>
          <a:solidFill>
            <a:schemeClr val="accent1"/>
          </a:solidFill>
          <a:ln w="9525">
            <a:noFill/>
            <a:round/>
            <a:headEnd/>
            <a:tailEnd/>
          </a:ln>
        </p:spPr>
        <p:txBody>
          <a:bodyPr anchor="ctr"/>
          <a:lstStyle/>
          <a:p>
            <a:pPr algn="ctr"/>
            <a:endParaRPr lang="zh-CN" altLang="en-US">
              <a:solidFill>
                <a:srgbClr val="FFFFFF"/>
              </a:solidFill>
              <a:latin typeface="Franklin Gothic Book"/>
              <a:ea typeface="微软雅黑" pitchFamily="34" charset="-122"/>
            </a:endParaRPr>
          </a:p>
        </p:txBody>
      </p:sp>
      <p:sp>
        <p:nvSpPr>
          <p:cNvPr id="28" name="椭圆 16"/>
          <p:cNvSpPr>
            <a:spLocks noChangeArrowheads="1"/>
          </p:cNvSpPr>
          <p:nvPr/>
        </p:nvSpPr>
        <p:spPr bwMode="auto">
          <a:xfrm>
            <a:off x="8021638" y="4870450"/>
            <a:ext cx="128587" cy="128588"/>
          </a:xfrm>
          <a:prstGeom prst="ellipse">
            <a:avLst/>
          </a:prstGeom>
          <a:solidFill>
            <a:schemeClr val="accent1"/>
          </a:solidFill>
          <a:ln w="9525">
            <a:noFill/>
            <a:round/>
            <a:headEnd/>
            <a:tailEnd/>
          </a:ln>
        </p:spPr>
        <p:txBody>
          <a:bodyPr anchor="ctr"/>
          <a:lstStyle/>
          <a:p>
            <a:pPr algn="ctr"/>
            <a:endParaRPr lang="zh-CN" altLang="en-US">
              <a:solidFill>
                <a:srgbClr val="FFFFFF"/>
              </a:solidFill>
              <a:latin typeface="Franklin Gothic Book"/>
              <a:ea typeface="微软雅黑" pitchFamily="34" charset="-122"/>
            </a:endParaRPr>
          </a:p>
        </p:txBody>
      </p:sp>
      <p:sp>
        <p:nvSpPr>
          <p:cNvPr id="29" name="矩形 20"/>
          <p:cNvSpPr>
            <a:spLocks noChangeArrowheads="1"/>
          </p:cNvSpPr>
          <p:nvPr/>
        </p:nvSpPr>
        <p:spPr bwMode="auto">
          <a:xfrm>
            <a:off x="8328025" y="1773238"/>
            <a:ext cx="2730500" cy="376237"/>
          </a:xfrm>
          <a:prstGeom prst="rect">
            <a:avLst/>
          </a:prstGeom>
          <a:solidFill>
            <a:srgbClr val="0094DA"/>
          </a:solidFill>
          <a:ln w="9525">
            <a:noFill/>
            <a:miter lim="800000"/>
            <a:headEnd/>
            <a:tailEnd/>
          </a:ln>
        </p:spPr>
        <p:txBody>
          <a:bodyPr anchor="ctr"/>
          <a:lstStyle/>
          <a:p>
            <a:pPr algn="ctr"/>
            <a:r>
              <a:rPr lang="zh-CN" altLang="en-US" sz="1600" b="1">
                <a:solidFill>
                  <a:srgbClr val="FFFFFF"/>
                </a:solidFill>
                <a:latin typeface="微软雅黑" pitchFamily="34" charset="-122"/>
                <a:ea typeface="微软雅黑" pitchFamily="34" charset="-122"/>
              </a:rPr>
              <a:t>国家主导</a:t>
            </a:r>
          </a:p>
        </p:txBody>
      </p:sp>
      <p:sp>
        <p:nvSpPr>
          <p:cNvPr id="30" name="TextBox 10"/>
          <p:cNvSpPr txBox="1">
            <a:spLocks noChangeArrowheads="1"/>
          </p:cNvSpPr>
          <p:nvPr/>
        </p:nvSpPr>
        <p:spPr bwMode="auto">
          <a:xfrm>
            <a:off x="8340725" y="2133600"/>
            <a:ext cx="2933700" cy="1016000"/>
          </a:xfrm>
          <a:prstGeom prst="rect">
            <a:avLst/>
          </a:prstGeom>
          <a:noFill/>
          <a:ln w="9525">
            <a:noFill/>
            <a:miter lim="800000"/>
            <a:headEnd/>
            <a:tailEnd/>
          </a:ln>
        </p:spPr>
        <p:txBody>
          <a:bodyPr>
            <a:spAutoFit/>
          </a:bodyPr>
          <a:lstStyle/>
          <a:p>
            <a:pPr algn="just"/>
            <a:r>
              <a:rPr lang="zh-CN" altLang="en-US" sz="2000" b="1">
                <a:solidFill>
                  <a:srgbClr val="C00000"/>
                </a:solidFill>
                <a:latin typeface="黑体" pitchFamily="49" charset="-122"/>
                <a:ea typeface="黑体" pitchFamily="49" charset="-122"/>
              </a:rPr>
              <a:t>顶层设计</a:t>
            </a:r>
            <a:endParaRPr lang="en-US" altLang="zh-CN" sz="2000" b="1">
              <a:solidFill>
                <a:srgbClr val="C00000"/>
              </a:solidFill>
              <a:latin typeface="黑体" pitchFamily="49" charset="-122"/>
              <a:ea typeface="黑体" pitchFamily="49" charset="-122"/>
            </a:endParaRPr>
          </a:p>
          <a:p>
            <a:pPr algn="just"/>
            <a:r>
              <a:rPr lang="zh-CN" altLang="en-US" sz="2000" b="1">
                <a:solidFill>
                  <a:srgbClr val="C00000"/>
                </a:solidFill>
                <a:latin typeface="黑体" pitchFamily="49" charset="-122"/>
                <a:ea typeface="黑体" pitchFamily="49" charset="-122"/>
              </a:rPr>
              <a:t>制度、方向、规划</a:t>
            </a:r>
            <a:endParaRPr lang="en-US" altLang="zh-CN" sz="2000" b="1">
              <a:solidFill>
                <a:srgbClr val="C00000"/>
              </a:solidFill>
              <a:latin typeface="黑体" pitchFamily="49" charset="-122"/>
              <a:ea typeface="黑体" pitchFamily="49" charset="-122"/>
            </a:endParaRPr>
          </a:p>
          <a:p>
            <a:pPr algn="just"/>
            <a:r>
              <a:rPr lang="zh-CN" altLang="en-US" sz="2000" b="1">
                <a:solidFill>
                  <a:srgbClr val="C00000"/>
                </a:solidFill>
                <a:latin typeface="黑体" pitchFamily="49" charset="-122"/>
                <a:ea typeface="黑体" pitchFamily="49" charset="-122"/>
              </a:rPr>
              <a:t>机制、标准、信息</a:t>
            </a:r>
            <a:endParaRPr lang="zh-CN" altLang="en-US" sz="2000" b="1">
              <a:solidFill>
                <a:srgbClr val="C00000"/>
              </a:solidFill>
              <a:latin typeface="微软雅黑" pitchFamily="34" charset="-122"/>
              <a:ea typeface="微软雅黑" pitchFamily="34" charset="-122"/>
            </a:endParaRPr>
          </a:p>
        </p:txBody>
      </p:sp>
      <p:sp>
        <p:nvSpPr>
          <p:cNvPr id="31" name="矩形 22"/>
          <p:cNvSpPr>
            <a:spLocks noChangeArrowheads="1"/>
          </p:cNvSpPr>
          <p:nvPr/>
        </p:nvSpPr>
        <p:spPr bwMode="auto">
          <a:xfrm>
            <a:off x="8328025" y="3357563"/>
            <a:ext cx="2730500" cy="377825"/>
          </a:xfrm>
          <a:prstGeom prst="rect">
            <a:avLst/>
          </a:prstGeom>
          <a:solidFill>
            <a:srgbClr val="7F7F7F"/>
          </a:solidFill>
          <a:ln w="9525">
            <a:noFill/>
            <a:miter lim="800000"/>
            <a:headEnd/>
            <a:tailEnd/>
          </a:ln>
        </p:spPr>
        <p:txBody>
          <a:bodyPr anchor="ctr"/>
          <a:lstStyle/>
          <a:p>
            <a:pPr algn="ctr"/>
            <a:r>
              <a:rPr lang="zh-CN" altLang="en-US" sz="1600" b="1">
                <a:solidFill>
                  <a:srgbClr val="FFFFFF"/>
                </a:solidFill>
                <a:latin typeface="微软雅黑" pitchFamily="34" charset="-122"/>
                <a:ea typeface="微软雅黑" pitchFamily="34" charset="-122"/>
              </a:rPr>
              <a:t>地方主抓</a:t>
            </a:r>
          </a:p>
        </p:txBody>
      </p:sp>
      <p:sp>
        <p:nvSpPr>
          <p:cNvPr id="33" name="矩形 24"/>
          <p:cNvSpPr>
            <a:spLocks noChangeArrowheads="1"/>
          </p:cNvSpPr>
          <p:nvPr/>
        </p:nvSpPr>
        <p:spPr bwMode="auto">
          <a:xfrm>
            <a:off x="8328025" y="4725988"/>
            <a:ext cx="2730500" cy="377825"/>
          </a:xfrm>
          <a:prstGeom prst="rect">
            <a:avLst/>
          </a:prstGeom>
          <a:solidFill>
            <a:srgbClr val="0094DA"/>
          </a:solidFill>
          <a:ln w="9525">
            <a:noFill/>
            <a:miter lim="800000"/>
            <a:headEnd/>
            <a:tailEnd/>
          </a:ln>
        </p:spPr>
        <p:txBody>
          <a:bodyPr anchor="ctr"/>
          <a:lstStyle/>
          <a:p>
            <a:pPr algn="ctr"/>
            <a:r>
              <a:rPr lang="zh-CN" altLang="en-US" sz="1600" b="1">
                <a:solidFill>
                  <a:srgbClr val="FFFFFF"/>
                </a:solidFill>
                <a:latin typeface="微软雅黑" pitchFamily="34" charset="-122"/>
                <a:ea typeface="微软雅黑" pitchFamily="34" charset="-122"/>
              </a:rPr>
              <a:t>机构主做</a:t>
            </a:r>
          </a:p>
        </p:txBody>
      </p:sp>
      <p:sp>
        <p:nvSpPr>
          <p:cNvPr id="35" name="TextBox 10"/>
          <p:cNvSpPr txBox="1">
            <a:spLocks noChangeArrowheads="1"/>
          </p:cNvSpPr>
          <p:nvPr/>
        </p:nvSpPr>
        <p:spPr bwMode="auto">
          <a:xfrm>
            <a:off x="8328025" y="3714750"/>
            <a:ext cx="2932113" cy="706438"/>
          </a:xfrm>
          <a:prstGeom prst="rect">
            <a:avLst/>
          </a:prstGeom>
          <a:noFill/>
          <a:ln w="9525">
            <a:noFill/>
            <a:miter lim="800000"/>
            <a:headEnd/>
            <a:tailEnd/>
          </a:ln>
        </p:spPr>
        <p:txBody>
          <a:bodyPr>
            <a:spAutoFit/>
          </a:bodyPr>
          <a:lstStyle/>
          <a:p>
            <a:pPr algn="just"/>
            <a:r>
              <a:rPr lang="zh-CN" altLang="en-US" sz="2000" b="1">
                <a:solidFill>
                  <a:srgbClr val="C00000"/>
                </a:solidFill>
                <a:latin typeface="黑体" pitchFamily="49" charset="-122"/>
                <a:ea typeface="黑体" pitchFamily="49" charset="-122"/>
              </a:rPr>
              <a:t>承接、完善</a:t>
            </a:r>
            <a:endParaRPr lang="en-US" altLang="zh-CN" sz="2000" b="1">
              <a:solidFill>
                <a:srgbClr val="C00000"/>
              </a:solidFill>
              <a:latin typeface="黑体" pitchFamily="49" charset="-122"/>
              <a:ea typeface="黑体" pitchFamily="49" charset="-122"/>
            </a:endParaRPr>
          </a:p>
          <a:p>
            <a:pPr algn="just"/>
            <a:r>
              <a:rPr lang="zh-CN" altLang="en-US" sz="2000" b="1">
                <a:solidFill>
                  <a:srgbClr val="C00000"/>
                </a:solidFill>
                <a:latin typeface="黑体" pitchFamily="49" charset="-122"/>
                <a:ea typeface="黑体" pitchFamily="49" charset="-122"/>
              </a:rPr>
              <a:t>操作、沟通</a:t>
            </a:r>
          </a:p>
        </p:txBody>
      </p:sp>
      <p:sp>
        <p:nvSpPr>
          <p:cNvPr id="36" name="TextBox 10"/>
          <p:cNvSpPr txBox="1">
            <a:spLocks noChangeArrowheads="1"/>
          </p:cNvSpPr>
          <p:nvPr/>
        </p:nvSpPr>
        <p:spPr bwMode="auto">
          <a:xfrm>
            <a:off x="8340725" y="5089525"/>
            <a:ext cx="2933700" cy="1014413"/>
          </a:xfrm>
          <a:prstGeom prst="rect">
            <a:avLst/>
          </a:prstGeom>
          <a:noFill/>
          <a:ln w="9525">
            <a:noFill/>
            <a:miter lim="800000"/>
            <a:headEnd/>
            <a:tailEnd/>
          </a:ln>
        </p:spPr>
        <p:txBody>
          <a:bodyPr>
            <a:spAutoFit/>
          </a:bodyPr>
          <a:lstStyle/>
          <a:p>
            <a:pPr algn="just"/>
            <a:r>
              <a:rPr lang="zh-CN" altLang="en-US" sz="2000" b="1">
                <a:solidFill>
                  <a:srgbClr val="C00000"/>
                </a:solidFill>
                <a:latin typeface="黑体" pitchFamily="49" charset="-122"/>
                <a:ea typeface="黑体" pitchFamily="49" charset="-122"/>
              </a:rPr>
              <a:t>落实主体责任</a:t>
            </a:r>
            <a:endParaRPr lang="en-US" altLang="zh-CN" sz="2000" b="1">
              <a:solidFill>
                <a:srgbClr val="C00000"/>
              </a:solidFill>
              <a:latin typeface="黑体" pitchFamily="49" charset="-122"/>
              <a:ea typeface="黑体" pitchFamily="49" charset="-122"/>
            </a:endParaRPr>
          </a:p>
          <a:p>
            <a:pPr algn="just"/>
            <a:r>
              <a:rPr lang="zh-CN" altLang="en-US" sz="2000" b="1">
                <a:solidFill>
                  <a:srgbClr val="C00000"/>
                </a:solidFill>
                <a:latin typeface="黑体" pitchFamily="49" charset="-122"/>
                <a:ea typeface="黑体" pitchFamily="49" charset="-122"/>
              </a:rPr>
              <a:t>细化、落实</a:t>
            </a:r>
            <a:endParaRPr lang="en-US" altLang="zh-CN" sz="2000" b="1">
              <a:solidFill>
                <a:srgbClr val="C00000"/>
              </a:solidFill>
              <a:latin typeface="黑体" pitchFamily="49" charset="-122"/>
              <a:ea typeface="黑体" pitchFamily="49" charset="-122"/>
            </a:endParaRPr>
          </a:p>
          <a:p>
            <a:pPr algn="just"/>
            <a:r>
              <a:rPr lang="zh-CN" altLang="en-US" sz="2000" b="1">
                <a:solidFill>
                  <a:srgbClr val="C00000"/>
                </a:solidFill>
                <a:latin typeface="黑体" pitchFamily="49" charset="-122"/>
                <a:ea typeface="黑体" pitchFamily="49" charset="-122"/>
              </a:rPr>
              <a:t>分析、改进</a:t>
            </a:r>
          </a:p>
        </p:txBody>
      </p:sp>
      <p:pic>
        <p:nvPicPr>
          <p:cNvPr id="46" name="组合 7"/>
          <p:cNvPicPr>
            <a:picLocks noChangeArrowheads="1"/>
          </p:cNvPicPr>
          <p:nvPr/>
        </p:nvPicPr>
        <p:blipFill>
          <a:blip r:embed="rId3"/>
          <a:srcRect/>
          <a:stretch>
            <a:fillRect/>
          </a:stretch>
        </p:blipFill>
        <p:spPr bwMode="auto">
          <a:xfrm>
            <a:off x="304800" y="4548188"/>
            <a:ext cx="7720013" cy="1501775"/>
          </a:xfrm>
          <a:prstGeom prst="rect">
            <a:avLst/>
          </a:prstGeom>
          <a:noFill/>
          <a:ln w="9525">
            <a:noFill/>
            <a:miter lim="800000"/>
            <a:headEnd/>
            <a:tailEnd/>
          </a:ln>
        </p:spPr>
      </p:pic>
      <p:sp>
        <p:nvSpPr>
          <p:cNvPr id="47" name="文本框 17"/>
          <p:cNvSpPr txBox="1">
            <a:spLocks noChangeArrowheads="1"/>
          </p:cNvSpPr>
          <p:nvPr/>
        </p:nvSpPr>
        <p:spPr bwMode="auto">
          <a:xfrm>
            <a:off x="698500" y="5334000"/>
            <a:ext cx="715963" cy="400050"/>
          </a:xfrm>
          <a:prstGeom prst="rect">
            <a:avLst/>
          </a:prstGeom>
          <a:noFill/>
          <a:ln w="9525">
            <a:noFill/>
            <a:miter lim="800000"/>
            <a:headEnd/>
            <a:tailEnd/>
          </a:ln>
        </p:spPr>
        <p:txBody>
          <a:bodyPr>
            <a:spAutoFit/>
          </a:bodyPr>
          <a:lstStyle/>
          <a:p>
            <a:r>
              <a:rPr lang="zh-CN" altLang="en-US" sz="2000" b="1">
                <a:latin typeface="黑体" pitchFamily="49" charset="-122"/>
                <a:ea typeface="黑体" pitchFamily="49" charset="-122"/>
              </a:rPr>
              <a:t>管理</a:t>
            </a:r>
          </a:p>
        </p:txBody>
      </p:sp>
      <p:sp>
        <p:nvSpPr>
          <p:cNvPr id="48" name="文本框 17"/>
          <p:cNvSpPr txBox="1">
            <a:spLocks noChangeArrowheads="1"/>
          </p:cNvSpPr>
          <p:nvPr/>
        </p:nvSpPr>
        <p:spPr bwMode="auto">
          <a:xfrm>
            <a:off x="1995488" y="4725988"/>
            <a:ext cx="715962" cy="400050"/>
          </a:xfrm>
          <a:prstGeom prst="rect">
            <a:avLst/>
          </a:prstGeom>
          <a:noFill/>
          <a:ln w="9525">
            <a:noFill/>
            <a:miter lim="800000"/>
            <a:headEnd/>
            <a:tailEnd/>
          </a:ln>
        </p:spPr>
        <p:txBody>
          <a:bodyPr>
            <a:spAutoFit/>
          </a:bodyPr>
          <a:lstStyle/>
          <a:p>
            <a:r>
              <a:rPr lang="zh-CN" altLang="en-US" sz="2000" b="1">
                <a:latin typeface="黑体" pitchFamily="49" charset="-122"/>
                <a:ea typeface="黑体" pitchFamily="49" charset="-122"/>
              </a:rPr>
              <a:t>专业</a:t>
            </a:r>
          </a:p>
        </p:txBody>
      </p:sp>
      <p:sp>
        <p:nvSpPr>
          <p:cNvPr id="49" name="文本框 17"/>
          <p:cNvSpPr txBox="1">
            <a:spLocks noChangeArrowheads="1"/>
          </p:cNvSpPr>
          <p:nvPr/>
        </p:nvSpPr>
        <p:spPr bwMode="auto">
          <a:xfrm>
            <a:off x="3133725" y="5351463"/>
            <a:ext cx="715963" cy="400050"/>
          </a:xfrm>
          <a:prstGeom prst="rect">
            <a:avLst/>
          </a:prstGeom>
          <a:noFill/>
          <a:ln w="9525">
            <a:noFill/>
            <a:miter lim="800000"/>
            <a:headEnd/>
            <a:tailEnd/>
          </a:ln>
        </p:spPr>
        <p:txBody>
          <a:bodyPr>
            <a:spAutoFit/>
          </a:bodyPr>
          <a:lstStyle/>
          <a:p>
            <a:r>
              <a:rPr lang="zh-CN" altLang="en-US" sz="2000" b="1">
                <a:latin typeface="黑体" pitchFamily="49" charset="-122"/>
                <a:ea typeface="黑体" pitchFamily="49" charset="-122"/>
              </a:rPr>
              <a:t>服务</a:t>
            </a:r>
          </a:p>
        </p:txBody>
      </p:sp>
      <p:sp>
        <p:nvSpPr>
          <p:cNvPr id="50" name="文本框 17"/>
          <p:cNvSpPr txBox="1">
            <a:spLocks noChangeArrowheads="1"/>
          </p:cNvSpPr>
          <p:nvPr/>
        </p:nvSpPr>
        <p:spPr bwMode="auto">
          <a:xfrm>
            <a:off x="4370388" y="4757738"/>
            <a:ext cx="715962" cy="400050"/>
          </a:xfrm>
          <a:prstGeom prst="rect">
            <a:avLst/>
          </a:prstGeom>
          <a:noFill/>
          <a:ln w="9525">
            <a:noFill/>
            <a:miter lim="800000"/>
            <a:headEnd/>
            <a:tailEnd/>
          </a:ln>
        </p:spPr>
        <p:txBody>
          <a:bodyPr>
            <a:spAutoFit/>
          </a:bodyPr>
          <a:lstStyle/>
          <a:p>
            <a:r>
              <a:rPr lang="zh-CN" altLang="en-US" sz="2000" b="1">
                <a:latin typeface="黑体" pitchFamily="49" charset="-122"/>
                <a:ea typeface="黑体" pitchFamily="49" charset="-122"/>
              </a:rPr>
              <a:t>常态</a:t>
            </a:r>
          </a:p>
        </p:txBody>
      </p:sp>
      <p:sp>
        <p:nvSpPr>
          <p:cNvPr id="51" name="文本框 17"/>
          <p:cNvSpPr txBox="1">
            <a:spLocks noChangeArrowheads="1"/>
          </p:cNvSpPr>
          <p:nvPr/>
        </p:nvSpPr>
        <p:spPr bwMode="auto">
          <a:xfrm>
            <a:off x="5519738" y="5351463"/>
            <a:ext cx="715962" cy="400050"/>
          </a:xfrm>
          <a:prstGeom prst="rect">
            <a:avLst/>
          </a:prstGeom>
          <a:noFill/>
          <a:ln w="9525">
            <a:noFill/>
            <a:miter lim="800000"/>
            <a:headEnd/>
            <a:tailEnd/>
          </a:ln>
        </p:spPr>
        <p:txBody>
          <a:bodyPr>
            <a:spAutoFit/>
          </a:bodyPr>
          <a:lstStyle/>
          <a:p>
            <a:r>
              <a:rPr lang="zh-CN" altLang="en-US" sz="2000" b="1">
                <a:latin typeface="黑体" pitchFamily="49" charset="-122"/>
                <a:ea typeface="黑体" pitchFamily="49" charset="-122"/>
              </a:rPr>
              <a:t>全程</a:t>
            </a:r>
          </a:p>
        </p:txBody>
      </p:sp>
      <p:sp>
        <p:nvSpPr>
          <p:cNvPr id="52" name="文本框 17"/>
          <p:cNvSpPr txBox="1">
            <a:spLocks noChangeArrowheads="1"/>
          </p:cNvSpPr>
          <p:nvPr/>
        </p:nvSpPr>
        <p:spPr bwMode="auto">
          <a:xfrm>
            <a:off x="6815138" y="4757738"/>
            <a:ext cx="715962" cy="400050"/>
          </a:xfrm>
          <a:prstGeom prst="rect">
            <a:avLst/>
          </a:prstGeom>
          <a:noFill/>
          <a:ln w="9525">
            <a:noFill/>
            <a:miter lim="800000"/>
            <a:headEnd/>
            <a:tailEnd/>
          </a:ln>
        </p:spPr>
        <p:txBody>
          <a:bodyPr>
            <a:spAutoFit/>
          </a:bodyPr>
          <a:lstStyle/>
          <a:p>
            <a:r>
              <a:rPr lang="zh-CN" altLang="en-US" sz="2000" b="1">
                <a:latin typeface="黑体" pitchFamily="49" charset="-122"/>
                <a:ea typeface="黑体" pitchFamily="49" charset="-122"/>
              </a:rPr>
              <a:t>连续</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1000"/>
                                        <p:tgtEl>
                                          <p:spTgt spid="23"/>
                                        </p:tgtEl>
                                      </p:cBhvr>
                                    </p:animEffect>
                                    <p:anim calcmode="lin" valueType="num">
                                      <p:cBhvr>
                                        <p:cTn id="30" dur="1000" fill="hold"/>
                                        <p:tgtEl>
                                          <p:spTgt spid="23"/>
                                        </p:tgtEl>
                                        <p:attrNameLst>
                                          <p:attrName>ppt_x</p:attrName>
                                        </p:attrNameLst>
                                      </p:cBhvr>
                                      <p:tavLst>
                                        <p:tav tm="0">
                                          <p:val>
                                            <p:strVal val="#ppt_x"/>
                                          </p:val>
                                        </p:tav>
                                        <p:tav tm="100000">
                                          <p:val>
                                            <p:strVal val="#ppt_x"/>
                                          </p:val>
                                        </p:tav>
                                      </p:tavLst>
                                    </p:anim>
                                    <p:anim calcmode="lin" valueType="num">
                                      <p:cBhvr>
                                        <p:cTn id="31" dur="1000" fill="hold"/>
                                        <p:tgtEl>
                                          <p:spTgt spid="23"/>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1000"/>
                                        <p:tgtEl>
                                          <p:spTgt spid="20"/>
                                        </p:tgtEl>
                                      </p:cBhvr>
                                    </p:animEffect>
                                    <p:anim calcmode="lin" valueType="num">
                                      <p:cBhvr>
                                        <p:cTn id="42" dur="1000" fill="hold"/>
                                        <p:tgtEl>
                                          <p:spTgt spid="20"/>
                                        </p:tgtEl>
                                        <p:attrNameLst>
                                          <p:attrName>ppt_x</p:attrName>
                                        </p:attrNameLst>
                                      </p:cBhvr>
                                      <p:tavLst>
                                        <p:tav tm="0">
                                          <p:val>
                                            <p:strVal val="#ppt_x"/>
                                          </p:val>
                                        </p:tav>
                                        <p:tav tm="100000">
                                          <p:val>
                                            <p:strVal val="#ppt_x"/>
                                          </p:val>
                                        </p:tav>
                                      </p:tavLst>
                                    </p:anim>
                                    <p:anim calcmode="lin" valueType="num">
                                      <p:cBhvr>
                                        <p:cTn id="43" dur="1000" fill="hold"/>
                                        <p:tgtEl>
                                          <p:spTgt spid="20"/>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anim calcmode="lin" valueType="num">
                                      <p:cBhvr>
                                        <p:cTn id="47" dur="1000" fill="hold"/>
                                        <p:tgtEl>
                                          <p:spTgt spid="18"/>
                                        </p:tgtEl>
                                        <p:attrNameLst>
                                          <p:attrName>ppt_x</p:attrName>
                                        </p:attrNameLst>
                                      </p:cBhvr>
                                      <p:tavLst>
                                        <p:tav tm="0">
                                          <p:val>
                                            <p:strVal val="#ppt_x"/>
                                          </p:val>
                                        </p:tav>
                                        <p:tav tm="100000">
                                          <p:val>
                                            <p:strVal val="#ppt_x"/>
                                          </p:val>
                                        </p:tav>
                                      </p:tavLst>
                                    </p:anim>
                                    <p:anim calcmode="lin" valueType="num">
                                      <p:cBhvr>
                                        <p:cTn id="48" dur="1000" fill="hold"/>
                                        <p:tgtEl>
                                          <p:spTgt spid="1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1000"/>
                                        <p:tgtEl>
                                          <p:spTgt spid="24"/>
                                        </p:tgtEl>
                                      </p:cBhvr>
                                    </p:animEffect>
                                    <p:anim calcmode="lin" valueType="num">
                                      <p:cBhvr>
                                        <p:cTn id="52" dur="1000" fill="hold"/>
                                        <p:tgtEl>
                                          <p:spTgt spid="24"/>
                                        </p:tgtEl>
                                        <p:attrNameLst>
                                          <p:attrName>ppt_x</p:attrName>
                                        </p:attrNameLst>
                                      </p:cBhvr>
                                      <p:tavLst>
                                        <p:tav tm="0">
                                          <p:val>
                                            <p:strVal val="#ppt_x"/>
                                          </p:val>
                                        </p:tav>
                                        <p:tav tm="100000">
                                          <p:val>
                                            <p:strVal val="#ppt_x"/>
                                          </p:val>
                                        </p:tav>
                                      </p:tavLst>
                                    </p:anim>
                                    <p:anim calcmode="lin" valueType="num">
                                      <p:cBhvr>
                                        <p:cTn id="5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fade">
                                      <p:cBhvr>
                                        <p:cTn id="58" dur="1000"/>
                                        <p:tgtEl>
                                          <p:spTgt spid="46"/>
                                        </p:tgtEl>
                                      </p:cBhvr>
                                    </p:animEffect>
                                    <p:anim calcmode="lin" valueType="num">
                                      <p:cBhvr>
                                        <p:cTn id="59" dur="1000" fill="hold"/>
                                        <p:tgtEl>
                                          <p:spTgt spid="46"/>
                                        </p:tgtEl>
                                        <p:attrNameLst>
                                          <p:attrName>ppt_x</p:attrName>
                                        </p:attrNameLst>
                                      </p:cBhvr>
                                      <p:tavLst>
                                        <p:tav tm="0">
                                          <p:val>
                                            <p:strVal val="#ppt_x"/>
                                          </p:val>
                                        </p:tav>
                                        <p:tav tm="100000">
                                          <p:val>
                                            <p:strVal val="#ppt_x"/>
                                          </p:val>
                                        </p:tav>
                                      </p:tavLst>
                                    </p:anim>
                                    <p:anim calcmode="lin" valueType="num">
                                      <p:cBhvr>
                                        <p:cTn id="60" dur="1000" fill="hold"/>
                                        <p:tgtEl>
                                          <p:spTgt spid="46"/>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1000"/>
                                        <p:tgtEl>
                                          <p:spTgt spid="47"/>
                                        </p:tgtEl>
                                      </p:cBhvr>
                                    </p:animEffect>
                                    <p:anim calcmode="lin" valueType="num">
                                      <p:cBhvr>
                                        <p:cTn id="64" dur="1000" fill="hold"/>
                                        <p:tgtEl>
                                          <p:spTgt spid="47"/>
                                        </p:tgtEl>
                                        <p:attrNameLst>
                                          <p:attrName>ppt_x</p:attrName>
                                        </p:attrNameLst>
                                      </p:cBhvr>
                                      <p:tavLst>
                                        <p:tav tm="0">
                                          <p:val>
                                            <p:strVal val="#ppt_x"/>
                                          </p:val>
                                        </p:tav>
                                        <p:tav tm="100000">
                                          <p:val>
                                            <p:strVal val="#ppt_x"/>
                                          </p:val>
                                        </p:tav>
                                      </p:tavLst>
                                    </p:anim>
                                    <p:anim calcmode="lin" valueType="num">
                                      <p:cBhvr>
                                        <p:cTn id="65" dur="1000" fill="hold"/>
                                        <p:tgtEl>
                                          <p:spTgt spid="4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fade">
                                      <p:cBhvr>
                                        <p:cTn id="68" dur="1000"/>
                                        <p:tgtEl>
                                          <p:spTgt spid="48"/>
                                        </p:tgtEl>
                                      </p:cBhvr>
                                    </p:animEffect>
                                    <p:anim calcmode="lin" valueType="num">
                                      <p:cBhvr>
                                        <p:cTn id="69" dur="1000" fill="hold"/>
                                        <p:tgtEl>
                                          <p:spTgt spid="48"/>
                                        </p:tgtEl>
                                        <p:attrNameLst>
                                          <p:attrName>ppt_x</p:attrName>
                                        </p:attrNameLst>
                                      </p:cBhvr>
                                      <p:tavLst>
                                        <p:tav tm="0">
                                          <p:val>
                                            <p:strVal val="#ppt_x"/>
                                          </p:val>
                                        </p:tav>
                                        <p:tav tm="100000">
                                          <p:val>
                                            <p:strVal val="#ppt_x"/>
                                          </p:val>
                                        </p:tav>
                                      </p:tavLst>
                                    </p:anim>
                                    <p:anim calcmode="lin" valueType="num">
                                      <p:cBhvr>
                                        <p:cTn id="70" dur="1000" fill="hold"/>
                                        <p:tgtEl>
                                          <p:spTgt spid="48"/>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fade">
                                      <p:cBhvr>
                                        <p:cTn id="73" dur="1000"/>
                                        <p:tgtEl>
                                          <p:spTgt spid="49"/>
                                        </p:tgtEl>
                                      </p:cBhvr>
                                    </p:animEffect>
                                    <p:anim calcmode="lin" valueType="num">
                                      <p:cBhvr>
                                        <p:cTn id="74" dur="1000" fill="hold"/>
                                        <p:tgtEl>
                                          <p:spTgt spid="49"/>
                                        </p:tgtEl>
                                        <p:attrNameLst>
                                          <p:attrName>ppt_x</p:attrName>
                                        </p:attrNameLst>
                                      </p:cBhvr>
                                      <p:tavLst>
                                        <p:tav tm="0">
                                          <p:val>
                                            <p:strVal val="#ppt_x"/>
                                          </p:val>
                                        </p:tav>
                                        <p:tav tm="100000">
                                          <p:val>
                                            <p:strVal val="#ppt_x"/>
                                          </p:val>
                                        </p:tav>
                                      </p:tavLst>
                                    </p:anim>
                                    <p:anim calcmode="lin" valueType="num">
                                      <p:cBhvr>
                                        <p:cTn id="75" dur="1000" fill="hold"/>
                                        <p:tgtEl>
                                          <p:spTgt spid="49"/>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50"/>
                                        </p:tgtEl>
                                        <p:attrNameLst>
                                          <p:attrName>style.visibility</p:attrName>
                                        </p:attrNameLst>
                                      </p:cBhvr>
                                      <p:to>
                                        <p:strVal val="visible"/>
                                      </p:to>
                                    </p:set>
                                    <p:animEffect transition="in" filter="fade">
                                      <p:cBhvr>
                                        <p:cTn id="78" dur="1000"/>
                                        <p:tgtEl>
                                          <p:spTgt spid="50"/>
                                        </p:tgtEl>
                                      </p:cBhvr>
                                    </p:animEffect>
                                    <p:anim calcmode="lin" valueType="num">
                                      <p:cBhvr>
                                        <p:cTn id="79" dur="1000" fill="hold"/>
                                        <p:tgtEl>
                                          <p:spTgt spid="50"/>
                                        </p:tgtEl>
                                        <p:attrNameLst>
                                          <p:attrName>ppt_x</p:attrName>
                                        </p:attrNameLst>
                                      </p:cBhvr>
                                      <p:tavLst>
                                        <p:tav tm="0">
                                          <p:val>
                                            <p:strVal val="#ppt_x"/>
                                          </p:val>
                                        </p:tav>
                                        <p:tav tm="100000">
                                          <p:val>
                                            <p:strVal val="#ppt_x"/>
                                          </p:val>
                                        </p:tav>
                                      </p:tavLst>
                                    </p:anim>
                                    <p:anim calcmode="lin" valueType="num">
                                      <p:cBhvr>
                                        <p:cTn id="80" dur="1000" fill="hold"/>
                                        <p:tgtEl>
                                          <p:spTgt spid="50"/>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51"/>
                                        </p:tgtEl>
                                        <p:attrNameLst>
                                          <p:attrName>style.visibility</p:attrName>
                                        </p:attrNameLst>
                                      </p:cBhvr>
                                      <p:to>
                                        <p:strVal val="visible"/>
                                      </p:to>
                                    </p:set>
                                    <p:animEffect transition="in" filter="fade">
                                      <p:cBhvr>
                                        <p:cTn id="83" dur="1000"/>
                                        <p:tgtEl>
                                          <p:spTgt spid="51"/>
                                        </p:tgtEl>
                                      </p:cBhvr>
                                    </p:animEffect>
                                    <p:anim calcmode="lin" valueType="num">
                                      <p:cBhvr>
                                        <p:cTn id="84" dur="1000" fill="hold"/>
                                        <p:tgtEl>
                                          <p:spTgt spid="51"/>
                                        </p:tgtEl>
                                        <p:attrNameLst>
                                          <p:attrName>ppt_x</p:attrName>
                                        </p:attrNameLst>
                                      </p:cBhvr>
                                      <p:tavLst>
                                        <p:tav tm="0">
                                          <p:val>
                                            <p:strVal val="#ppt_x"/>
                                          </p:val>
                                        </p:tav>
                                        <p:tav tm="100000">
                                          <p:val>
                                            <p:strVal val="#ppt_x"/>
                                          </p:val>
                                        </p:tav>
                                      </p:tavLst>
                                    </p:anim>
                                    <p:anim calcmode="lin" valueType="num">
                                      <p:cBhvr>
                                        <p:cTn id="85" dur="1000" fill="hold"/>
                                        <p:tgtEl>
                                          <p:spTgt spid="51"/>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52"/>
                                        </p:tgtEl>
                                        <p:attrNameLst>
                                          <p:attrName>style.visibility</p:attrName>
                                        </p:attrNameLst>
                                      </p:cBhvr>
                                      <p:to>
                                        <p:strVal val="visible"/>
                                      </p:to>
                                    </p:set>
                                    <p:animEffect transition="in" filter="fade">
                                      <p:cBhvr>
                                        <p:cTn id="88" dur="1000"/>
                                        <p:tgtEl>
                                          <p:spTgt spid="52"/>
                                        </p:tgtEl>
                                      </p:cBhvr>
                                    </p:animEffect>
                                    <p:anim calcmode="lin" valueType="num">
                                      <p:cBhvr>
                                        <p:cTn id="89" dur="1000" fill="hold"/>
                                        <p:tgtEl>
                                          <p:spTgt spid="52"/>
                                        </p:tgtEl>
                                        <p:attrNameLst>
                                          <p:attrName>ppt_x</p:attrName>
                                        </p:attrNameLst>
                                      </p:cBhvr>
                                      <p:tavLst>
                                        <p:tav tm="0">
                                          <p:val>
                                            <p:strVal val="#ppt_x"/>
                                          </p:val>
                                        </p:tav>
                                        <p:tav tm="100000">
                                          <p:val>
                                            <p:strVal val="#ppt_x"/>
                                          </p:val>
                                        </p:tav>
                                      </p:tavLst>
                                    </p:anim>
                                    <p:anim calcmode="lin" valueType="num">
                                      <p:cBhvr>
                                        <p:cTn id="90"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nodeType="click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fade">
                                      <p:cBhvr>
                                        <p:cTn id="95" dur="500"/>
                                        <p:tgtEl>
                                          <p:spTgt spid="25"/>
                                        </p:tgtEl>
                                      </p:cBhvr>
                                    </p:animEffect>
                                  </p:childTnLst>
                                </p:cTn>
                              </p:par>
                            </p:childTnLst>
                          </p:cTn>
                        </p:par>
                      </p:childTnLst>
                    </p:cTn>
                  </p:par>
                  <p:par>
                    <p:cTn id="96" fill="hold">
                      <p:stCondLst>
                        <p:cond delay="indefinite"/>
                      </p:stCondLst>
                      <p:childTnLst>
                        <p:par>
                          <p:cTn id="97" fill="hold">
                            <p:stCondLst>
                              <p:cond delay="0"/>
                            </p:stCondLst>
                            <p:childTnLst>
                              <p:par>
                                <p:cTn id="98" presetID="53" presetClass="entr" presetSubtype="16" fill="hold" grpId="0" nodeType="clickEffect">
                                  <p:stCondLst>
                                    <p:cond delay="0"/>
                                  </p:stCondLst>
                                  <p:childTnLst>
                                    <p:set>
                                      <p:cBhvr>
                                        <p:cTn id="99" dur="1" fill="hold">
                                          <p:stCondLst>
                                            <p:cond delay="0"/>
                                          </p:stCondLst>
                                        </p:cTn>
                                        <p:tgtEl>
                                          <p:spTgt spid="26"/>
                                        </p:tgtEl>
                                        <p:attrNameLst>
                                          <p:attrName>style.visibility</p:attrName>
                                        </p:attrNameLst>
                                      </p:cBhvr>
                                      <p:to>
                                        <p:strVal val="visible"/>
                                      </p:to>
                                    </p:set>
                                    <p:anim calcmode="lin" valueType="num">
                                      <p:cBhvr>
                                        <p:cTn id="100" dur="500" fill="hold"/>
                                        <p:tgtEl>
                                          <p:spTgt spid="26"/>
                                        </p:tgtEl>
                                        <p:attrNameLst>
                                          <p:attrName>ppt_w</p:attrName>
                                        </p:attrNameLst>
                                      </p:cBhvr>
                                      <p:tavLst>
                                        <p:tav tm="0">
                                          <p:val>
                                            <p:fltVal val="0"/>
                                          </p:val>
                                        </p:tav>
                                        <p:tav tm="100000">
                                          <p:val>
                                            <p:strVal val="#ppt_w"/>
                                          </p:val>
                                        </p:tav>
                                      </p:tavLst>
                                    </p:anim>
                                    <p:anim calcmode="lin" valueType="num">
                                      <p:cBhvr>
                                        <p:cTn id="101" dur="500" fill="hold"/>
                                        <p:tgtEl>
                                          <p:spTgt spid="26"/>
                                        </p:tgtEl>
                                        <p:attrNameLst>
                                          <p:attrName>ppt_h</p:attrName>
                                        </p:attrNameLst>
                                      </p:cBhvr>
                                      <p:tavLst>
                                        <p:tav tm="0">
                                          <p:val>
                                            <p:fltVal val="0"/>
                                          </p:val>
                                        </p:tav>
                                        <p:tav tm="100000">
                                          <p:val>
                                            <p:strVal val="#ppt_h"/>
                                          </p:val>
                                        </p:tav>
                                      </p:tavLst>
                                    </p:anim>
                                    <p:animEffect transition="in" filter="fade">
                                      <p:cBhvr>
                                        <p:cTn id="102" dur="500"/>
                                        <p:tgtEl>
                                          <p:spTgt spid="26"/>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29"/>
                                        </p:tgtEl>
                                        <p:attrNameLst>
                                          <p:attrName>style.visibility</p:attrName>
                                        </p:attrNameLst>
                                      </p:cBhvr>
                                      <p:to>
                                        <p:strVal val="visible"/>
                                      </p:to>
                                    </p:set>
                                    <p:anim calcmode="lin" valueType="num">
                                      <p:cBhvr>
                                        <p:cTn id="105" dur="500" fill="hold"/>
                                        <p:tgtEl>
                                          <p:spTgt spid="29"/>
                                        </p:tgtEl>
                                        <p:attrNameLst>
                                          <p:attrName>ppt_w</p:attrName>
                                        </p:attrNameLst>
                                      </p:cBhvr>
                                      <p:tavLst>
                                        <p:tav tm="0">
                                          <p:val>
                                            <p:fltVal val="0"/>
                                          </p:val>
                                        </p:tav>
                                        <p:tav tm="100000">
                                          <p:val>
                                            <p:strVal val="#ppt_w"/>
                                          </p:val>
                                        </p:tav>
                                      </p:tavLst>
                                    </p:anim>
                                    <p:anim calcmode="lin" valueType="num">
                                      <p:cBhvr>
                                        <p:cTn id="106" dur="500" fill="hold"/>
                                        <p:tgtEl>
                                          <p:spTgt spid="29"/>
                                        </p:tgtEl>
                                        <p:attrNameLst>
                                          <p:attrName>ppt_h</p:attrName>
                                        </p:attrNameLst>
                                      </p:cBhvr>
                                      <p:tavLst>
                                        <p:tav tm="0">
                                          <p:val>
                                            <p:fltVal val="0"/>
                                          </p:val>
                                        </p:tav>
                                        <p:tav tm="100000">
                                          <p:val>
                                            <p:strVal val="#ppt_h"/>
                                          </p:val>
                                        </p:tav>
                                      </p:tavLst>
                                    </p:anim>
                                    <p:animEffect transition="in" filter="fade">
                                      <p:cBhvr>
                                        <p:cTn id="107" dur="500"/>
                                        <p:tgtEl>
                                          <p:spTgt spid="29"/>
                                        </p:tgtEl>
                                      </p:cBhvr>
                                    </p:animEffect>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grpId="0" nodeType="clickEffect">
                                  <p:stCondLst>
                                    <p:cond delay="0"/>
                                  </p:stCondLst>
                                  <p:childTnLst>
                                    <p:set>
                                      <p:cBhvr>
                                        <p:cTn id="111" dur="1" fill="hold">
                                          <p:stCondLst>
                                            <p:cond delay="0"/>
                                          </p:stCondLst>
                                        </p:cTn>
                                        <p:tgtEl>
                                          <p:spTgt spid="30"/>
                                        </p:tgtEl>
                                        <p:attrNameLst>
                                          <p:attrName>style.visibility</p:attrName>
                                        </p:attrNameLst>
                                      </p:cBhvr>
                                      <p:to>
                                        <p:strVal val="visible"/>
                                      </p:to>
                                    </p:set>
                                    <p:animEffect transition="in" filter="fade">
                                      <p:cBhvr>
                                        <p:cTn id="112" dur="1000"/>
                                        <p:tgtEl>
                                          <p:spTgt spid="30"/>
                                        </p:tgtEl>
                                      </p:cBhvr>
                                    </p:animEffect>
                                    <p:anim calcmode="lin" valueType="num">
                                      <p:cBhvr>
                                        <p:cTn id="113" dur="1000" fill="hold"/>
                                        <p:tgtEl>
                                          <p:spTgt spid="30"/>
                                        </p:tgtEl>
                                        <p:attrNameLst>
                                          <p:attrName>ppt_x</p:attrName>
                                        </p:attrNameLst>
                                      </p:cBhvr>
                                      <p:tavLst>
                                        <p:tav tm="0">
                                          <p:val>
                                            <p:strVal val="#ppt_x"/>
                                          </p:val>
                                        </p:tav>
                                        <p:tav tm="100000">
                                          <p:val>
                                            <p:strVal val="#ppt_x"/>
                                          </p:val>
                                        </p:tav>
                                      </p:tavLst>
                                    </p:anim>
                                    <p:anim calcmode="lin" valueType="num">
                                      <p:cBhvr>
                                        <p:cTn id="11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53" presetClass="entr" presetSubtype="16" fill="hold" grpId="0" nodeType="clickEffect">
                                  <p:stCondLst>
                                    <p:cond delay="0"/>
                                  </p:stCondLst>
                                  <p:childTnLst>
                                    <p:set>
                                      <p:cBhvr>
                                        <p:cTn id="118" dur="1" fill="hold">
                                          <p:stCondLst>
                                            <p:cond delay="0"/>
                                          </p:stCondLst>
                                        </p:cTn>
                                        <p:tgtEl>
                                          <p:spTgt spid="27"/>
                                        </p:tgtEl>
                                        <p:attrNameLst>
                                          <p:attrName>style.visibility</p:attrName>
                                        </p:attrNameLst>
                                      </p:cBhvr>
                                      <p:to>
                                        <p:strVal val="visible"/>
                                      </p:to>
                                    </p:set>
                                    <p:anim calcmode="lin" valueType="num">
                                      <p:cBhvr>
                                        <p:cTn id="119" dur="500" fill="hold"/>
                                        <p:tgtEl>
                                          <p:spTgt spid="27"/>
                                        </p:tgtEl>
                                        <p:attrNameLst>
                                          <p:attrName>ppt_w</p:attrName>
                                        </p:attrNameLst>
                                      </p:cBhvr>
                                      <p:tavLst>
                                        <p:tav tm="0">
                                          <p:val>
                                            <p:fltVal val="0"/>
                                          </p:val>
                                        </p:tav>
                                        <p:tav tm="100000">
                                          <p:val>
                                            <p:strVal val="#ppt_w"/>
                                          </p:val>
                                        </p:tav>
                                      </p:tavLst>
                                    </p:anim>
                                    <p:anim calcmode="lin" valueType="num">
                                      <p:cBhvr>
                                        <p:cTn id="120" dur="500" fill="hold"/>
                                        <p:tgtEl>
                                          <p:spTgt spid="27"/>
                                        </p:tgtEl>
                                        <p:attrNameLst>
                                          <p:attrName>ppt_h</p:attrName>
                                        </p:attrNameLst>
                                      </p:cBhvr>
                                      <p:tavLst>
                                        <p:tav tm="0">
                                          <p:val>
                                            <p:fltVal val="0"/>
                                          </p:val>
                                        </p:tav>
                                        <p:tav tm="100000">
                                          <p:val>
                                            <p:strVal val="#ppt_h"/>
                                          </p:val>
                                        </p:tav>
                                      </p:tavLst>
                                    </p:anim>
                                    <p:animEffect transition="in" filter="fade">
                                      <p:cBhvr>
                                        <p:cTn id="121" dur="500"/>
                                        <p:tgtEl>
                                          <p:spTgt spid="27"/>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31"/>
                                        </p:tgtEl>
                                        <p:attrNameLst>
                                          <p:attrName>style.visibility</p:attrName>
                                        </p:attrNameLst>
                                      </p:cBhvr>
                                      <p:to>
                                        <p:strVal val="visible"/>
                                      </p:to>
                                    </p:set>
                                    <p:anim calcmode="lin" valueType="num">
                                      <p:cBhvr>
                                        <p:cTn id="124" dur="500" fill="hold"/>
                                        <p:tgtEl>
                                          <p:spTgt spid="31"/>
                                        </p:tgtEl>
                                        <p:attrNameLst>
                                          <p:attrName>ppt_w</p:attrName>
                                        </p:attrNameLst>
                                      </p:cBhvr>
                                      <p:tavLst>
                                        <p:tav tm="0">
                                          <p:val>
                                            <p:fltVal val="0"/>
                                          </p:val>
                                        </p:tav>
                                        <p:tav tm="100000">
                                          <p:val>
                                            <p:strVal val="#ppt_w"/>
                                          </p:val>
                                        </p:tav>
                                      </p:tavLst>
                                    </p:anim>
                                    <p:anim calcmode="lin" valueType="num">
                                      <p:cBhvr>
                                        <p:cTn id="125" dur="500" fill="hold"/>
                                        <p:tgtEl>
                                          <p:spTgt spid="31"/>
                                        </p:tgtEl>
                                        <p:attrNameLst>
                                          <p:attrName>ppt_h</p:attrName>
                                        </p:attrNameLst>
                                      </p:cBhvr>
                                      <p:tavLst>
                                        <p:tav tm="0">
                                          <p:val>
                                            <p:fltVal val="0"/>
                                          </p:val>
                                        </p:tav>
                                        <p:tav tm="100000">
                                          <p:val>
                                            <p:strVal val="#ppt_h"/>
                                          </p:val>
                                        </p:tav>
                                      </p:tavLst>
                                    </p:anim>
                                    <p:animEffect transition="in" filter="fade">
                                      <p:cBhvr>
                                        <p:cTn id="126" dur="500"/>
                                        <p:tgtEl>
                                          <p:spTgt spid="31"/>
                                        </p:tgtEl>
                                      </p:cBhvr>
                                    </p:animEffect>
                                  </p:childTnLst>
                                </p:cTn>
                              </p:par>
                            </p:childTnLst>
                          </p:cTn>
                        </p:par>
                      </p:childTnLst>
                    </p:cTn>
                  </p:par>
                  <p:par>
                    <p:cTn id="127" fill="hold">
                      <p:stCondLst>
                        <p:cond delay="indefinite"/>
                      </p:stCondLst>
                      <p:childTnLst>
                        <p:par>
                          <p:cTn id="128" fill="hold">
                            <p:stCondLst>
                              <p:cond delay="0"/>
                            </p:stCondLst>
                            <p:childTnLst>
                              <p:par>
                                <p:cTn id="129" presetID="42" presetClass="entr" presetSubtype="0" fill="hold" grpId="0" nodeType="click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fade">
                                      <p:cBhvr>
                                        <p:cTn id="131" dur="1000"/>
                                        <p:tgtEl>
                                          <p:spTgt spid="35"/>
                                        </p:tgtEl>
                                      </p:cBhvr>
                                    </p:animEffect>
                                    <p:anim calcmode="lin" valueType="num">
                                      <p:cBhvr>
                                        <p:cTn id="132" dur="1000" fill="hold"/>
                                        <p:tgtEl>
                                          <p:spTgt spid="35"/>
                                        </p:tgtEl>
                                        <p:attrNameLst>
                                          <p:attrName>ppt_x</p:attrName>
                                        </p:attrNameLst>
                                      </p:cBhvr>
                                      <p:tavLst>
                                        <p:tav tm="0">
                                          <p:val>
                                            <p:strVal val="#ppt_x"/>
                                          </p:val>
                                        </p:tav>
                                        <p:tav tm="100000">
                                          <p:val>
                                            <p:strVal val="#ppt_x"/>
                                          </p:val>
                                        </p:tav>
                                      </p:tavLst>
                                    </p:anim>
                                    <p:anim calcmode="lin" valueType="num">
                                      <p:cBhvr>
                                        <p:cTn id="133"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53" presetClass="entr" presetSubtype="16" fill="hold" grpId="0" nodeType="clickEffect">
                                  <p:stCondLst>
                                    <p:cond delay="0"/>
                                  </p:stCondLst>
                                  <p:childTnLst>
                                    <p:set>
                                      <p:cBhvr>
                                        <p:cTn id="137" dur="1" fill="hold">
                                          <p:stCondLst>
                                            <p:cond delay="0"/>
                                          </p:stCondLst>
                                        </p:cTn>
                                        <p:tgtEl>
                                          <p:spTgt spid="28"/>
                                        </p:tgtEl>
                                        <p:attrNameLst>
                                          <p:attrName>style.visibility</p:attrName>
                                        </p:attrNameLst>
                                      </p:cBhvr>
                                      <p:to>
                                        <p:strVal val="visible"/>
                                      </p:to>
                                    </p:set>
                                    <p:anim calcmode="lin" valueType="num">
                                      <p:cBhvr>
                                        <p:cTn id="138" dur="500" fill="hold"/>
                                        <p:tgtEl>
                                          <p:spTgt spid="28"/>
                                        </p:tgtEl>
                                        <p:attrNameLst>
                                          <p:attrName>ppt_w</p:attrName>
                                        </p:attrNameLst>
                                      </p:cBhvr>
                                      <p:tavLst>
                                        <p:tav tm="0">
                                          <p:val>
                                            <p:fltVal val="0"/>
                                          </p:val>
                                        </p:tav>
                                        <p:tav tm="100000">
                                          <p:val>
                                            <p:strVal val="#ppt_w"/>
                                          </p:val>
                                        </p:tav>
                                      </p:tavLst>
                                    </p:anim>
                                    <p:anim calcmode="lin" valueType="num">
                                      <p:cBhvr>
                                        <p:cTn id="139" dur="500" fill="hold"/>
                                        <p:tgtEl>
                                          <p:spTgt spid="28"/>
                                        </p:tgtEl>
                                        <p:attrNameLst>
                                          <p:attrName>ppt_h</p:attrName>
                                        </p:attrNameLst>
                                      </p:cBhvr>
                                      <p:tavLst>
                                        <p:tav tm="0">
                                          <p:val>
                                            <p:fltVal val="0"/>
                                          </p:val>
                                        </p:tav>
                                        <p:tav tm="100000">
                                          <p:val>
                                            <p:strVal val="#ppt_h"/>
                                          </p:val>
                                        </p:tav>
                                      </p:tavLst>
                                    </p:anim>
                                    <p:animEffect transition="in" filter="fade">
                                      <p:cBhvr>
                                        <p:cTn id="140" dur="500"/>
                                        <p:tgtEl>
                                          <p:spTgt spid="28"/>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33"/>
                                        </p:tgtEl>
                                        <p:attrNameLst>
                                          <p:attrName>style.visibility</p:attrName>
                                        </p:attrNameLst>
                                      </p:cBhvr>
                                      <p:to>
                                        <p:strVal val="visible"/>
                                      </p:to>
                                    </p:set>
                                    <p:anim calcmode="lin" valueType="num">
                                      <p:cBhvr>
                                        <p:cTn id="143" dur="500" fill="hold"/>
                                        <p:tgtEl>
                                          <p:spTgt spid="33"/>
                                        </p:tgtEl>
                                        <p:attrNameLst>
                                          <p:attrName>ppt_w</p:attrName>
                                        </p:attrNameLst>
                                      </p:cBhvr>
                                      <p:tavLst>
                                        <p:tav tm="0">
                                          <p:val>
                                            <p:fltVal val="0"/>
                                          </p:val>
                                        </p:tav>
                                        <p:tav tm="100000">
                                          <p:val>
                                            <p:strVal val="#ppt_w"/>
                                          </p:val>
                                        </p:tav>
                                      </p:tavLst>
                                    </p:anim>
                                    <p:anim calcmode="lin" valueType="num">
                                      <p:cBhvr>
                                        <p:cTn id="144" dur="500" fill="hold"/>
                                        <p:tgtEl>
                                          <p:spTgt spid="33"/>
                                        </p:tgtEl>
                                        <p:attrNameLst>
                                          <p:attrName>ppt_h</p:attrName>
                                        </p:attrNameLst>
                                      </p:cBhvr>
                                      <p:tavLst>
                                        <p:tav tm="0">
                                          <p:val>
                                            <p:fltVal val="0"/>
                                          </p:val>
                                        </p:tav>
                                        <p:tav tm="100000">
                                          <p:val>
                                            <p:strVal val="#ppt_h"/>
                                          </p:val>
                                        </p:tav>
                                      </p:tavLst>
                                    </p:anim>
                                    <p:animEffect transition="in" filter="fade">
                                      <p:cBhvr>
                                        <p:cTn id="145" dur="500"/>
                                        <p:tgtEl>
                                          <p:spTgt spid="33"/>
                                        </p:tgtEl>
                                      </p:cBhvr>
                                    </p:animEffect>
                                  </p:childTnLst>
                                </p:cTn>
                              </p:par>
                            </p:childTnLst>
                          </p:cTn>
                        </p:par>
                      </p:childTnLst>
                    </p:cTn>
                  </p:par>
                  <p:par>
                    <p:cTn id="146" fill="hold">
                      <p:stCondLst>
                        <p:cond delay="indefinite"/>
                      </p:stCondLst>
                      <p:childTnLst>
                        <p:par>
                          <p:cTn id="147" fill="hold">
                            <p:stCondLst>
                              <p:cond delay="0"/>
                            </p:stCondLst>
                            <p:childTnLst>
                              <p:par>
                                <p:cTn id="148" presetID="42" presetClass="entr" presetSubtype="0" fill="hold" grpId="0" nodeType="clickEffect">
                                  <p:stCondLst>
                                    <p:cond delay="0"/>
                                  </p:stCondLst>
                                  <p:childTnLst>
                                    <p:set>
                                      <p:cBhvr>
                                        <p:cTn id="149" dur="1" fill="hold">
                                          <p:stCondLst>
                                            <p:cond delay="0"/>
                                          </p:stCondLst>
                                        </p:cTn>
                                        <p:tgtEl>
                                          <p:spTgt spid="36"/>
                                        </p:tgtEl>
                                        <p:attrNameLst>
                                          <p:attrName>style.visibility</p:attrName>
                                        </p:attrNameLst>
                                      </p:cBhvr>
                                      <p:to>
                                        <p:strVal val="visible"/>
                                      </p:to>
                                    </p:set>
                                    <p:animEffect transition="in" filter="fade">
                                      <p:cBhvr>
                                        <p:cTn id="150" dur="1000"/>
                                        <p:tgtEl>
                                          <p:spTgt spid="36"/>
                                        </p:tgtEl>
                                      </p:cBhvr>
                                    </p:animEffect>
                                    <p:anim calcmode="lin" valueType="num">
                                      <p:cBhvr>
                                        <p:cTn id="151" dur="1000" fill="hold"/>
                                        <p:tgtEl>
                                          <p:spTgt spid="36"/>
                                        </p:tgtEl>
                                        <p:attrNameLst>
                                          <p:attrName>ppt_x</p:attrName>
                                        </p:attrNameLst>
                                      </p:cBhvr>
                                      <p:tavLst>
                                        <p:tav tm="0">
                                          <p:val>
                                            <p:strVal val="#ppt_x"/>
                                          </p:val>
                                        </p:tav>
                                        <p:tav tm="100000">
                                          <p:val>
                                            <p:strVal val="#ppt_x"/>
                                          </p:val>
                                        </p:tav>
                                      </p:tavLst>
                                    </p:anim>
                                    <p:anim calcmode="lin" valueType="num">
                                      <p:cBhvr>
                                        <p:cTn id="152"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20" grpId="0"/>
      <p:bldP spid="22" grpId="0"/>
      <p:bldP spid="23" grpId="0"/>
      <p:bldP spid="24" grpId="0"/>
      <p:bldP spid="26" grpId="0" animBg="1"/>
      <p:bldP spid="27" grpId="0" animBg="1"/>
      <p:bldP spid="28" grpId="0" animBg="1"/>
      <p:bldP spid="29" grpId="0" animBg="1"/>
      <p:bldP spid="30" grpId="0"/>
      <p:bldP spid="31" grpId="0" animBg="1"/>
      <p:bldP spid="33" grpId="0" animBg="1"/>
      <p:bldP spid="35" grpId="0"/>
      <p:bldP spid="36" grpId="0"/>
      <p:bldP spid="47" grpId="0"/>
      <p:bldP spid="48" grpId="0"/>
      <p:bldP spid="49" grpId="0"/>
      <p:bldP spid="50" grpId="0"/>
      <p:bldP spid="51" grpId="0"/>
      <p:bldP spid="5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34818"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pic>
        <p:nvPicPr>
          <p:cNvPr id="34819" name="图片 11"/>
          <p:cNvPicPr>
            <a:picLocks noChangeAspect="1"/>
          </p:cNvPicPr>
          <p:nvPr/>
        </p:nvPicPr>
        <p:blipFill>
          <a:blip r:embed="rId2"/>
          <a:srcRect/>
          <a:stretch>
            <a:fillRect/>
          </a:stretch>
        </p:blipFill>
        <p:spPr bwMode="auto">
          <a:xfrm>
            <a:off x="117475" y="612775"/>
            <a:ext cx="12106275" cy="6332538"/>
          </a:xfrm>
          <a:prstGeom prst="rect">
            <a:avLst/>
          </a:prstGeom>
          <a:noFill/>
          <a:ln w="9525">
            <a:noFill/>
            <a:miter lim="800000"/>
            <a:headEnd/>
            <a:tailEnd/>
          </a:ln>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35842"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35843"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35844"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pic>
        <p:nvPicPr>
          <p:cNvPr id="7" name="Picture 19" descr="content4 [转换]"/>
          <p:cNvPicPr>
            <a:picLocks noChangeAspect="1" noChangeArrowheads="1"/>
          </p:cNvPicPr>
          <p:nvPr/>
        </p:nvPicPr>
        <p:blipFill>
          <a:blip r:embed="rId3"/>
          <a:srcRect l="6018" t="7909" r="4695" b="5577"/>
          <a:stretch>
            <a:fillRect/>
          </a:stretch>
        </p:blipFill>
        <p:spPr bwMode="auto">
          <a:xfrm>
            <a:off x="612775" y="1989138"/>
            <a:ext cx="2230438" cy="2160587"/>
          </a:xfrm>
          <a:prstGeom prst="rect">
            <a:avLst/>
          </a:prstGeom>
          <a:noFill/>
          <a:ln w="9525">
            <a:noFill/>
            <a:miter lim="800000"/>
            <a:headEnd/>
            <a:tailEnd/>
          </a:ln>
        </p:spPr>
      </p:pic>
      <p:sp>
        <p:nvSpPr>
          <p:cNvPr id="8" name="Oval 20"/>
          <p:cNvSpPr>
            <a:spLocks noChangeArrowheads="1"/>
          </p:cNvSpPr>
          <p:nvPr/>
        </p:nvSpPr>
        <p:spPr bwMode="auto">
          <a:xfrm>
            <a:off x="982663" y="2278063"/>
            <a:ext cx="1497012" cy="1562100"/>
          </a:xfrm>
          <a:prstGeom prst="ellipse">
            <a:avLst/>
          </a:prstGeom>
          <a:solidFill>
            <a:srgbClr val="366E82"/>
          </a:solidFill>
          <a:ln w="9525">
            <a:noFill/>
            <a:round/>
            <a:headEnd/>
            <a:tailEnd/>
          </a:ln>
        </p:spPr>
        <p:txBody>
          <a:bodyPr anchor="ctr"/>
          <a:lstStyle/>
          <a:p>
            <a:endParaRPr lang="zh-CN" altLang="zh-CN">
              <a:ea typeface="微软雅黑" pitchFamily="34" charset="-122"/>
            </a:endParaRPr>
          </a:p>
        </p:txBody>
      </p:sp>
      <p:sp>
        <p:nvSpPr>
          <p:cNvPr id="10" name="文本框 14"/>
          <p:cNvSpPr txBox="1">
            <a:spLocks noChangeArrowheads="1"/>
          </p:cNvSpPr>
          <p:nvPr/>
        </p:nvSpPr>
        <p:spPr bwMode="auto">
          <a:xfrm>
            <a:off x="1354138" y="2420938"/>
            <a:ext cx="781050" cy="646112"/>
          </a:xfrm>
          <a:prstGeom prst="rect">
            <a:avLst/>
          </a:prstGeom>
          <a:noFill/>
          <a:ln w="9525">
            <a:noFill/>
            <a:miter lim="800000"/>
            <a:headEnd/>
            <a:tailEnd/>
          </a:ln>
        </p:spPr>
        <p:txBody>
          <a:bodyPr>
            <a:spAutoFit/>
          </a:bodyPr>
          <a:lstStyle/>
          <a:p>
            <a:r>
              <a:rPr lang="en-US" altLang="zh-CN" sz="3600" b="1">
                <a:solidFill>
                  <a:schemeClr val="bg1"/>
                </a:solidFill>
                <a:latin typeface="微软雅黑" pitchFamily="34" charset="-122"/>
                <a:ea typeface="微软雅黑" pitchFamily="34" charset="-122"/>
              </a:rPr>
              <a:t>01</a:t>
            </a:r>
            <a:endParaRPr lang="zh-CN" altLang="en-US" sz="3600" b="1">
              <a:solidFill>
                <a:schemeClr val="bg1"/>
              </a:solidFill>
              <a:latin typeface="微软雅黑" pitchFamily="34" charset="-122"/>
              <a:ea typeface="微软雅黑" pitchFamily="34" charset="-122"/>
            </a:endParaRPr>
          </a:p>
        </p:txBody>
      </p:sp>
      <p:sp>
        <p:nvSpPr>
          <p:cNvPr id="11" name="文本框 15"/>
          <p:cNvSpPr txBox="1">
            <a:spLocks noChangeArrowheads="1"/>
          </p:cNvSpPr>
          <p:nvPr/>
        </p:nvSpPr>
        <p:spPr bwMode="auto">
          <a:xfrm>
            <a:off x="1085850" y="2932113"/>
            <a:ext cx="1336675" cy="708025"/>
          </a:xfrm>
          <a:prstGeom prst="rect">
            <a:avLst/>
          </a:prstGeom>
          <a:noFill/>
          <a:ln w="9525">
            <a:noFill/>
            <a:miter lim="800000"/>
            <a:headEnd/>
            <a:tailEnd/>
          </a:ln>
        </p:spPr>
        <p:txBody>
          <a:bodyPr>
            <a:spAutoFit/>
          </a:bodyPr>
          <a:lstStyle/>
          <a:p>
            <a:pPr algn="ctr"/>
            <a:r>
              <a:rPr lang="zh-CN" altLang="en-US" sz="2000" b="1">
                <a:solidFill>
                  <a:srgbClr val="C00000"/>
                </a:solidFill>
                <a:latin typeface="微软雅黑" pitchFamily="34" charset="-122"/>
                <a:ea typeface="微软雅黑" pitchFamily="34" charset="-122"/>
              </a:rPr>
              <a:t>医疗机构层面</a:t>
            </a:r>
          </a:p>
        </p:txBody>
      </p:sp>
      <p:pic>
        <p:nvPicPr>
          <p:cNvPr id="13" name="Picture 19" descr="content4 [转换]"/>
          <p:cNvPicPr>
            <a:picLocks noChangeAspect="1" noChangeArrowheads="1"/>
          </p:cNvPicPr>
          <p:nvPr/>
        </p:nvPicPr>
        <p:blipFill>
          <a:blip r:embed="rId4"/>
          <a:srcRect l="6018" t="7909" r="4695" b="5577"/>
          <a:stretch>
            <a:fillRect/>
          </a:stretch>
        </p:blipFill>
        <p:spPr bwMode="auto">
          <a:xfrm>
            <a:off x="3429000" y="1989138"/>
            <a:ext cx="2230438" cy="2160587"/>
          </a:xfrm>
          <a:prstGeom prst="rect">
            <a:avLst/>
          </a:prstGeom>
          <a:noFill/>
          <a:ln w="9525">
            <a:noFill/>
            <a:miter lim="800000"/>
            <a:headEnd/>
            <a:tailEnd/>
          </a:ln>
        </p:spPr>
      </p:pic>
      <p:sp>
        <p:nvSpPr>
          <p:cNvPr id="14" name="Oval 20"/>
          <p:cNvSpPr>
            <a:spLocks noChangeArrowheads="1"/>
          </p:cNvSpPr>
          <p:nvPr/>
        </p:nvSpPr>
        <p:spPr bwMode="auto">
          <a:xfrm>
            <a:off x="3806825" y="2278063"/>
            <a:ext cx="1497013" cy="1562100"/>
          </a:xfrm>
          <a:prstGeom prst="ellipse">
            <a:avLst/>
          </a:prstGeom>
          <a:solidFill>
            <a:srgbClr val="4A95B0"/>
          </a:solidFill>
          <a:ln w="9525">
            <a:noFill/>
            <a:round/>
            <a:headEnd/>
            <a:tailEnd/>
          </a:ln>
        </p:spPr>
        <p:txBody>
          <a:bodyPr anchor="ctr"/>
          <a:lstStyle/>
          <a:p>
            <a:endParaRPr lang="zh-CN" altLang="zh-CN">
              <a:ea typeface="微软雅黑" pitchFamily="34" charset="-122"/>
            </a:endParaRPr>
          </a:p>
        </p:txBody>
      </p:sp>
      <p:sp>
        <p:nvSpPr>
          <p:cNvPr id="15" name="文本框 22"/>
          <p:cNvSpPr txBox="1">
            <a:spLocks noChangeArrowheads="1"/>
          </p:cNvSpPr>
          <p:nvPr/>
        </p:nvSpPr>
        <p:spPr bwMode="auto">
          <a:xfrm>
            <a:off x="4159250" y="2420938"/>
            <a:ext cx="792163" cy="646112"/>
          </a:xfrm>
          <a:prstGeom prst="rect">
            <a:avLst/>
          </a:prstGeom>
          <a:noFill/>
          <a:ln w="9525">
            <a:noFill/>
            <a:miter lim="800000"/>
            <a:headEnd/>
            <a:tailEnd/>
          </a:ln>
        </p:spPr>
        <p:txBody>
          <a:bodyPr>
            <a:spAutoFit/>
          </a:bodyPr>
          <a:lstStyle/>
          <a:p>
            <a:r>
              <a:rPr lang="en-US" altLang="zh-CN" sz="3600" b="1">
                <a:solidFill>
                  <a:schemeClr val="bg1"/>
                </a:solidFill>
                <a:latin typeface="微软雅黑" pitchFamily="34" charset="-122"/>
                <a:ea typeface="微软雅黑" pitchFamily="34" charset="-122"/>
              </a:rPr>
              <a:t>02</a:t>
            </a:r>
            <a:endParaRPr lang="zh-CN" altLang="en-US" sz="3600" b="1">
              <a:solidFill>
                <a:schemeClr val="bg1"/>
              </a:solidFill>
              <a:latin typeface="微软雅黑" pitchFamily="34" charset="-122"/>
              <a:ea typeface="微软雅黑" pitchFamily="34" charset="-122"/>
            </a:endParaRPr>
          </a:p>
        </p:txBody>
      </p:sp>
      <p:sp>
        <p:nvSpPr>
          <p:cNvPr id="16" name="文本框 23"/>
          <p:cNvSpPr txBox="1">
            <a:spLocks noChangeArrowheads="1"/>
          </p:cNvSpPr>
          <p:nvPr/>
        </p:nvSpPr>
        <p:spPr bwMode="auto">
          <a:xfrm>
            <a:off x="4151313" y="2932113"/>
            <a:ext cx="914400" cy="708025"/>
          </a:xfrm>
          <a:prstGeom prst="rect">
            <a:avLst/>
          </a:prstGeom>
          <a:noFill/>
          <a:ln w="9525">
            <a:noFill/>
            <a:miter lim="800000"/>
            <a:headEnd/>
            <a:tailEnd/>
          </a:ln>
        </p:spPr>
        <p:txBody>
          <a:bodyPr>
            <a:spAutoFit/>
          </a:bodyPr>
          <a:lstStyle/>
          <a:p>
            <a:r>
              <a:rPr lang="zh-CN" altLang="en-US" sz="2000" b="1">
                <a:solidFill>
                  <a:srgbClr val="C00000"/>
                </a:solidFill>
                <a:latin typeface="微软雅黑" pitchFamily="34" charset="-122"/>
                <a:ea typeface="微软雅黑" pitchFamily="34" charset="-122"/>
              </a:rPr>
              <a:t>专科层面</a:t>
            </a:r>
          </a:p>
        </p:txBody>
      </p:sp>
      <p:pic>
        <p:nvPicPr>
          <p:cNvPr id="18" name="Picture 19" descr="content4 [转换]"/>
          <p:cNvPicPr>
            <a:picLocks noChangeAspect="1" noChangeArrowheads="1"/>
          </p:cNvPicPr>
          <p:nvPr/>
        </p:nvPicPr>
        <p:blipFill>
          <a:blip r:embed="rId3"/>
          <a:srcRect l="6018" t="7909" r="4695" b="5577"/>
          <a:stretch>
            <a:fillRect/>
          </a:stretch>
        </p:blipFill>
        <p:spPr bwMode="auto">
          <a:xfrm>
            <a:off x="6213475" y="1989138"/>
            <a:ext cx="2230438" cy="2160587"/>
          </a:xfrm>
          <a:prstGeom prst="rect">
            <a:avLst/>
          </a:prstGeom>
          <a:noFill/>
          <a:ln w="9525">
            <a:noFill/>
            <a:miter lim="800000"/>
            <a:headEnd/>
            <a:tailEnd/>
          </a:ln>
        </p:spPr>
      </p:pic>
      <p:sp>
        <p:nvSpPr>
          <p:cNvPr id="19" name="Oval 20"/>
          <p:cNvSpPr>
            <a:spLocks noChangeArrowheads="1"/>
          </p:cNvSpPr>
          <p:nvPr/>
        </p:nvSpPr>
        <p:spPr bwMode="auto">
          <a:xfrm>
            <a:off x="6542088" y="2278063"/>
            <a:ext cx="1497012" cy="1562100"/>
          </a:xfrm>
          <a:prstGeom prst="ellipse">
            <a:avLst/>
          </a:prstGeom>
          <a:solidFill>
            <a:srgbClr val="366E82"/>
          </a:solidFill>
          <a:ln w="9525">
            <a:noFill/>
            <a:round/>
            <a:headEnd/>
            <a:tailEnd/>
          </a:ln>
        </p:spPr>
        <p:txBody>
          <a:bodyPr anchor="ctr"/>
          <a:lstStyle/>
          <a:p>
            <a:endParaRPr lang="zh-CN" altLang="zh-CN">
              <a:ea typeface="微软雅黑" pitchFamily="34" charset="-122"/>
            </a:endParaRPr>
          </a:p>
        </p:txBody>
      </p:sp>
      <p:sp>
        <p:nvSpPr>
          <p:cNvPr id="20" name="文本框 29"/>
          <p:cNvSpPr txBox="1">
            <a:spLocks noChangeArrowheads="1"/>
          </p:cNvSpPr>
          <p:nvPr/>
        </p:nvSpPr>
        <p:spPr bwMode="auto">
          <a:xfrm>
            <a:off x="6959600" y="2420938"/>
            <a:ext cx="869950" cy="646112"/>
          </a:xfrm>
          <a:prstGeom prst="rect">
            <a:avLst/>
          </a:prstGeom>
          <a:noFill/>
          <a:ln w="9525">
            <a:noFill/>
            <a:miter lim="800000"/>
            <a:headEnd/>
            <a:tailEnd/>
          </a:ln>
        </p:spPr>
        <p:txBody>
          <a:bodyPr>
            <a:spAutoFit/>
          </a:bodyPr>
          <a:lstStyle/>
          <a:p>
            <a:r>
              <a:rPr lang="en-US" altLang="zh-CN" sz="3600" b="1">
                <a:solidFill>
                  <a:schemeClr val="bg1"/>
                </a:solidFill>
                <a:latin typeface="微软雅黑" pitchFamily="34" charset="-122"/>
                <a:ea typeface="微软雅黑" pitchFamily="34" charset="-122"/>
              </a:rPr>
              <a:t>03</a:t>
            </a:r>
            <a:endParaRPr lang="zh-CN" altLang="en-US" sz="3600" b="1">
              <a:solidFill>
                <a:schemeClr val="bg1"/>
              </a:solidFill>
              <a:latin typeface="微软雅黑" pitchFamily="34" charset="-122"/>
              <a:ea typeface="微软雅黑" pitchFamily="34" charset="-122"/>
            </a:endParaRPr>
          </a:p>
        </p:txBody>
      </p:sp>
      <p:sp>
        <p:nvSpPr>
          <p:cNvPr id="21" name="文本框 30"/>
          <p:cNvSpPr txBox="1">
            <a:spLocks noChangeArrowheads="1"/>
          </p:cNvSpPr>
          <p:nvPr/>
        </p:nvSpPr>
        <p:spPr bwMode="auto">
          <a:xfrm>
            <a:off x="6872288" y="2932113"/>
            <a:ext cx="914400" cy="708025"/>
          </a:xfrm>
          <a:prstGeom prst="rect">
            <a:avLst/>
          </a:prstGeom>
          <a:noFill/>
          <a:ln w="9525">
            <a:noFill/>
            <a:miter lim="800000"/>
            <a:headEnd/>
            <a:tailEnd/>
          </a:ln>
        </p:spPr>
        <p:txBody>
          <a:bodyPr>
            <a:spAutoFit/>
          </a:bodyPr>
          <a:lstStyle/>
          <a:p>
            <a:pPr algn="ctr"/>
            <a:r>
              <a:rPr lang="zh-CN" altLang="en-US" sz="2000" b="1">
                <a:solidFill>
                  <a:srgbClr val="C00000"/>
                </a:solidFill>
                <a:latin typeface="微软雅黑" pitchFamily="34" charset="-122"/>
                <a:ea typeface="微软雅黑" pitchFamily="34" charset="-122"/>
              </a:rPr>
              <a:t>病种层面</a:t>
            </a:r>
          </a:p>
        </p:txBody>
      </p:sp>
      <p:pic>
        <p:nvPicPr>
          <p:cNvPr id="23" name="Picture 19" descr="content4 [转换]"/>
          <p:cNvPicPr>
            <a:picLocks noChangeAspect="1" noChangeArrowheads="1"/>
          </p:cNvPicPr>
          <p:nvPr/>
        </p:nvPicPr>
        <p:blipFill>
          <a:blip r:embed="rId3"/>
          <a:srcRect l="6018" t="7909" r="4695" b="5577"/>
          <a:stretch>
            <a:fillRect/>
          </a:stretch>
        </p:blipFill>
        <p:spPr bwMode="auto">
          <a:xfrm>
            <a:off x="8975725" y="1989138"/>
            <a:ext cx="2230438" cy="2160587"/>
          </a:xfrm>
          <a:prstGeom prst="rect">
            <a:avLst/>
          </a:prstGeom>
          <a:noFill/>
          <a:ln w="9525">
            <a:noFill/>
            <a:miter lim="800000"/>
            <a:headEnd/>
            <a:tailEnd/>
          </a:ln>
        </p:spPr>
      </p:pic>
      <p:sp>
        <p:nvSpPr>
          <p:cNvPr id="25" name="文本框 36"/>
          <p:cNvSpPr txBox="1">
            <a:spLocks noChangeArrowheads="1"/>
          </p:cNvSpPr>
          <p:nvPr/>
        </p:nvSpPr>
        <p:spPr bwMode="auto">
          <a:xfrm>
            <a:off x="9739313" y="2420938"/>
            <a:ext cx="863600" cy="646112"/>
          </a:xfrm>
          <a:prstGeom prst="rect">
            <a:avLst/>
          </a:prstGeom>
          <a:noFill/>
          <a:ln w="9525">
            <a:noFill/>
            <a:miter lim="800000"/>
            <a:headEnd/>
            <a:tailEnd/>
          </a:ln>
        </p:spPr>
        <p:txBody>
          <a:bodyPr>
            <a:spAutoFit/>
          </a:bodyPr>
          <a:lstStyle/>
          <a:p>
            <a:r>
              <a:rPr lang="en-US" altLang="zh-CN" sz="3600" b="1">
                <a:solidFill>
                  <a:schemeClr val="bg1"/>
                </a:solidFill>
                <a:latin typeface="微软雅黑" pitchFamily="34" charset="-122"/>
                <a:ea typeface="微软雅黑" pitchFamily="34" charset="-122"/>
              </a:rPr>
              <a:t>04</a:t>
            </a:r>
            <a:endParaRPr lang="zh-CN" altLang="en-US" sz="3600" b="1">
              <a:solidFill>
                <a:schemeClr val="bg1"/>
              </a:solidFill>
              <a:latin typeface="微软雅黑" pitchFamily="34" charset="-122"/>
              <a:ea typeface="微软雅黑" pitchFamily="34" charset="-122"/>
            </a:endParaRPr>
          </a:p>
        </p:txBody>
      </p:sp>
      <p:sp>
        <p:nvSpPr>
          <p:cNvPr id="26" name="文本框 37"/>
          <p:cNvSpPr txBox="1">
            <a:spLocks noChangeArrowheads="1"/>
          </p:cNvSpPr>
          <p:nvPr/>
        </p:nvSpPr>
        <p:spPr bwMode="auto">
          <a:xfrm>
            <a:off x="9407525" y="2932113"/>
            <a:ext cx="1368425" cy="708025"/>
          </a:xfrm>
          <a:prstGeom prst="rect">
            <a:avLst/>
          </a:prstGeom>
          <a:noFill/>
          <a:ln w="9525">
            <a:noFill/>
            <a:miter lim="800000"/>
            <a:headEnd/>
            <a:tailEnd/>
          </a:ln>
        </p:spPr>
        <p:txBody>
          <a:bodyPr>
            <a:spAutoFit/>
          </a:bodyPr>
          <a:lstStyle/>
          <a:p>
            <a:pPr algn="ctr"/>
            <a:r>
              <a:rPr lang="zh-CN" altLang="en-US" sz="2000" b="1">
                <a:solidFill>
                  <a:srgbClr val="C00000"/>
                </a:solidFill>
                <a:latin typeface="微软雅黑" pitchFamily="34" charset="-122"/>
                <a:ea typeface="微软雅黑" pitchFamily="34" charset="-122"/>
              </a:rPr>
              <a:t>医疗技术层面</a:t>
            </a:r>
          </a:p>
        </p:txBody>
      </p:sp>
      <p:sp>
        <p:nvSpPr>
          <p:cNvPr id="35860" name="矩形 27"/>
          <p:cNvSpPr>
            <a:spLocks noChangeArrowheads="1"/>
          </p:cNvSpPr>
          <p:nvPr/>
        </p:nvSpPr>
        <p:spPr bwMode="auto">
          <a:xfrm>
            <a:off x="684213" y="1408113"/>
            <a:ext cx="4835525" cy="584200"/>
          </a:xfrm>
          <a:prstGeom prst="rect">
            <a:avLst/>
          </a:prstGeom>
          <a:noFill/>
          <a:ln w="9525">
            <a:noFill/>
            <a:miter lim="800000"/>
            <a:headEnd/>
            <a:tailEnd/>
          </a:ln>
        </p:spPr>
        <p:txBody>
          <a:bodyPr>
            <a:spAutoFit/>
          </a:bodyPr>
          <a:lstStyle/>
          <a:p>
            <a:r>
              <a:rPr lang="zh-CN" altLang="en-US" sz="3200" b="1">
                <a:latin typeface="黑体" pitchFamily="49" charset="-122"/>
                <a:ea typeface="黑体" pitchFamily="49" charset="-122"/>
              </a:rPr>
              <a:t>国家质控指标体系建设</a:t>
            </a:r>
            <a:endParaRPr lang="zh-CN" altLang="en-US" sz="2000">
              <a:latin typeface="黑体" pitchFamily="49" charset="-122"/>
              <a:ea typeface="黑体" pitchFamily="49" charset="-122"/>
            </a:endParaRPr>
          </a:p>
        </p:txBody>
      </p:sp>
      <p:sp>
        <p:nvSpPr>
          <p:cNvPr id="29" name="矩形 9"/>
          <p:cNvSpPr>
            <a:spLocks noChangeArrowheads="1"/>
          </p:cNvSpPr>
          <p:nvPr/>
        </p:nvSpPr>
        <p:spPr bwMode="auto">
          <a:xfrm>
            <a:off x="406400" y="4149725"/>
            <a:ext cx="2663825" cy="458788"/>
          </a:xfrm>
          <a:prstGeom prst="rect">
            <a:avLst/>
          </a:prstGeom>
          <a:solidFill>
            <a:srgbClr val="366E82"/>
          </a:solidFill>
          <a:ln w="9525">
            <a:noFill/>
            <a:miter lim="800000"/>
            <a:headEnd/>
            <a:tailEnd/>
          </a:ln>
        </p:spPr>
        <p:txBody>
          <a:bodyPr anchor="ctr"/>
          <a:lstStyle/>
          <a:p>
            <a:r>
              <a:rPr lang="zh-CN" altLang="en-US" sz="1600" b="1">
                <a:solidFill>
                  <a:srgbClr val="FFFF00"/>
                </a:solidFill>
                <a:latin typeface="Franklin Gothic Book"/>
                <a:ea typeface="微软雅黑" pitchFamily="34" charset="-122"/>
              </a:rPr>
              <a:t>三级综合医院质量控制指标</a:t>
            </a:r>
          </a:p>
        </p:txBody>
      </p:sp>
      <p:sp>
        <p:nvSpPr>
          <p:cNvPr id="34" name="矩形 9"/>
          <p:cNvSpPr>
            <a:spLocks noChangeArrowheads="1"/>
          </p:cNvSpPr>
          <p:nvPr/>
        </p:nvSpPr>
        <p:spPr bwMode="auto">
          <a:xfrm>
            <a:off x="377825" y="4805363"/>
            <a:ext cx="2692400" cy="458787"/>
          </a:xfrm>
          <a:prstGeom prst="rect">
            <a:avLst/>
          </a:prstGeom>
          <a:solidFill>
            <a:srgbClr val="366E82"/>
          </a:solidFill>
          <a:ln w="9525">
            <a:noFill/>
            <a:miter lim="800000"/>
            <a:headEnd/>
            <a:tailEnd/>
          </a:ln>
        </p:spPr>
        <p:txBody>
          <a:bodyPr anchor="ctr"/>
          <a:lstStyle/>
          <a:p>
            <a:pPr algn="ctr"/>
            <a:r>
              <a:rPr lang="zh-CN" altLang="en-US" sz="1600" b="1">
                <a:solidFill>
                  <a:srgbClr val="FFFFFF"/>
                </a:solidFill>
                <a:latin typeface="Franklin Gothic Book"/>
                <a:ea typeface="微软雅黑" pitchFamily="34" charset="-122"/>
              </a:rPr>
              <a:t>三级专科医院质量控制指标</a:t>
            </a:r>
          </a:p>
        </p:txBody>
      </p:sp>
      <p:sp>
        <p:nvSpPr>
          <p:cNvPr id="35" name="矩形 9"/>
          <p:cNvSpPr>
            <a:spLocks noChangeArrowheads="1"/>
          </p:cNvSpPr>
          <p:nvPr/>
        </p:nvSpPr>
        <p:spPr bwMode="auto">
          <a:xfrm>
            <a:off x="3100388" y="4149725"/>
            <a:ext cx="2778125" cy="458788"/>
          </a:xfrm>
          <a:prstGeom prst="rect">
            <a:avLst/>
          </a:prstGeom>
          <a:solidFill>
            <a:schemeClr val="tx1">
              <a:lumMod val="50000"/>
              <a:lumOff val="50000"/>
            </a:schemeClr>
          </a:solidFill>
          <a:ln>
            <a:noFill/>
          </a:ln>
        </p:spPr>
        <p:txBody>
          <a:bodyPr anchor="ctr"/>
          <a:lstStyle/>
          <a:p>
            <a:pPr defTabSz="1088390" fontAlgn="auto">
              <a:spcBef>
                <a:spcPts val="0"/>
              </a:spcBef>
              <a:spcAft>
                <a:spcPts val="0"/>
              </a:spcAft>
              <a:defRPr/>
            </a:pPr>
            <a:r>
              <a:rPr lang="zh-CN" altLang="en-US" sz="1600" b="1" dirty="0">
                <a:solidFill>
                  <a:srgbClr val="FFFF00"/>
                </a:solidFill>
                <a:latin typeface="+mn-lt"/>
                <a:ea typeface="+mn-ea"/>
              </a:rPr>
              <a:t>麻醉等</a:t>
            </a:r>
            <a:r>
              <a:rPr lang="en-US" altLang="zh-CN" sz="1600" b="1" dirty="0">
                <a:solidFill>
                  <a:srgbClr val="FFFF00"/>
                </a:solidFill>
                <a:latin typeface="+mn-lt"/>
                <a:ea typeface="+mn-ea"/>
              </a:rPr>
              <a:t>6</a:t>
            </a:r>
            <a:r>
              <a:rPr lang="zh-CN" altLang="en-US" sz="1600" b="1" dirty="0">
                <a:solidFill>
                  <a:srgbClr val="FFFF00"/>
                </a:solidFill>
                <a:latin typeface="+mn-lt"/>
                <a:ea typeface="+mn-ea"/>
              </a:rPr>
              <a:t>个专业质量控制指标</a:t>
            </a:r>
          </a:p>
        </p:txBody>
      </p:sp>
      <p:sp>
        <p:nvSpPr>
          <p:cNvPr id="38" name="矩形 9"/>
          <p:cNvSpPr>
            <a:spLocks noChangeArrowheads="1"/>
          </p:cNvSpPr>
          <p:nvPr/>
        </p:nvSpPr>
        <p:spPr bwMode="auto">
          <a:xfrm>
            <a:off x="3100388" y="4805363"/>
            <a:ext cx="2778125" cy="458787"/>
          </a:xfrm>
          <a:prstGeom prst="rect">
            <a:avLst/>
          </a:prstGeom>
          <a:solidFill>
            <a:schemeClr val="tx1">
              <a:lumMod val="50000"/>
              <a:lumOff val="50000"/>
            </a:schemeClr>
          </a:solidFill>
          <a:ln>
            <a:noFill/>
          </a:ln>
        </p:spPr>
        <p:txBody>
          <a:bodyPr anchor="ctr"/>
          <a:lstStyle/>
          <a:p>
            <a:pPr algn="ctr" defTabSz="1088390" fontAlgn="auto">
              <a:spcBef>
                <a:spcPts val="0"/>
              </a:spcBef>
              <a:spcAft>
                <a:spcPts val="0"/>
              </a:spcAft>
              <a:defRPr/>
            </a:pPr>
            <a:r>
              <a:rPr lang="zh-CN" altLang="en-US" sz="1600" b="1" dirty="0">
                <a:solidFill>
                  <a:srgbClr val="FFFF00"/>
                </a:solidFill>
                <a:latin typeface="+mn-lt"/>
                <a:ea typeface="+mn-ea"/>
              </a:rPr>
              <a:t>药学、影像专业</a:t>
            </a:r>
          </a:p>
        </p:txBody>
      </p:sp>
      <p:sp>
        <p:nvSpPr>
          <p:cNvPr id="40" name="矩形 9"/>
          <p:cNvSpPr>
            <a:spLocks noChangeArrowheads="1"/>
          </p:cNvSpPr>
          <p:nvPr/>
        </p:nvSpPr>
        <p:spPr bwMode="auto">
          <a:xfrm>
            <a:off x="3070225" y="5435600"/>
            <a:ext cx="2779713" cy="458788"/>
          </a:xfrm>
          <a:prstGeom prst="rect">
            <a:avLst/>
          </a:prstGeom>
          <a:solidFill>
            <a:schemeClr val="tx1">
              <a:lumMod val="50000"/>
              <a:lumOff val="50000"/>
            </a:schemeClr>
          </a:solidFill>
          <a:ln>
            <a:noFill/>
          </a:ln>
        </p:spPr>
        <p:txBody>
          <a:bodyPr anchor="ctr"/>
          <a:lstStyle/>
          <a:p>
            <a:pPr algn="ctr" defTabSz="1088390" fontAlgn="auto">
              <a:spcBef>
                <a:spcPts val="0"/>
              </a:spcBef>
              <a:spcAft>
                <a:spcPts val="0"/>
              </a:spcAft>
              <a:defRPr/>
            </a:pPr>
            <a:r>
              <a:rPr lang="zh-CN" altLang="en-US" sz="1600" b="1" dirty="0">
                <a:solidFill>
                  <a:srgbClr val="FFFFFF"/>
                </a:solidFill>
                <a:latin typeface="+mn-lt"/>
                <a:ea typeface="+mn-ea"/>
              </a:rPr>
              <a:t>其他临床专业</a:t>
            </a:r>
          </a:p>
        </p:txBody>
      </p:sp>
      <p:sp>
        <p:nvSpPr>
          <p:cNvPr id="41" name="矩形 9"/>
          <p:cNvSpPr>
            <a:spLocks noChangeArrowheads="1"/>
          </p:cNvSpPr>
          <p:nvPr/>
        </p:nvSpPr>
        <p:spPr bwMode="auto">
          <a:xfrm>
            <a:off x="5951538" y="4149725"/>
            <a:ext cx="2778125" cy="458788"/>
          </a:xfrm>
          <a:prstGeom prst="rect">
            <a:avLst/>
          </a:prstGeom>
          <a:solidFill>
            <a:srgbClr val="00B0F0"/>
          </a:solidFill>
          <a:ln w="9525">
            <a:noFill/>
            <a:miter lim="800000"/>
            <a:headEnd/>
            <a:tailEnd/>
          </a:ln>
        </p:spPr>
        <p:txBody>
          <a:bodyPr anchor="ctr"/>
          <a:lstStyle/>
          <a:p>
            <a:pPr algn="ctr"/>
            <a:r>
              <a:rPr lang="en-US" altLang="zh-CN" sz="1600" b="1">
                <a:solidFill>
                  <a:srgbClr val="FFFF00"/>
                </a:solidFill>
                <a:latin typeface="Franklin Gothic Book"/>
                <a:ea typeface="微软雅黑" pitchFamily="34" charset="-122"/>
              </a:rPr>
              <a:t>3</a:t>
            </a:r>
            <a:r>
              <a:rPr lang="zh-CN" altLang="en-US" sz="1600" b="1">
                <a:solidFill>
                  <a:srgbClr val="FFFF00"/>
                </a:solidFill>
                <a:latin typeface="Franklin Gothic Book"/>
                <a:ea typeface="微软雅黑" pitchFamily="34" charset="-122"/>
              </a:rPr>
              <a:t>批</a:t>
            </a:r>
            <a:r>
              <a:rPr lang="en-US" altLang="zh-CN" sz="1600" b="1">
                <a:solidFill>
                  <a:srgbClr val="FFFF00"/>
                </a:solidFill>
                <a:latin typeface="Franklin Gothic Book"/>
                <a:ea typeface="微软雅黑" pitchFamily="34" charset="-122"/>
              </a:rPr>
              <a:t>11</a:t>
            </a:r>
            <a:r>
              <a:rPr lang="zh-CN" altLang="en-US" sz="1600" b="1">
                <a:solidFill>
                  <a:srgbClr val="FFFF00"/>
                </a:solidFill>
                <a:latin typeface="Franklin Gothic Book"/>
                <a:ea typeface="微软雅黑" pitchFamily="34" charset="-122"/>
              </a:rPr>
              <a:t>个单病种质量控制指标</a:t>
            </a:r>
          </a:p>
        </p:txBody>
      </p:sp>
      <p:sp>
        <p:nvSpPr>
          <p:cNvPr id="43" name="矩形 9"/>
          <p:cNvSpPr>
            <a:spLocks noChangeArrowheads="1"/>
          </p:cNvSpPr>
          <p:nvPr/>
        </p:nvSpPr>
        <p:spPr bwMode="auto">
          <a:xfrm>
            <a:off x="5951538" y="4805363"/>
            <a:ext cx="2778125" cy="458787"/>
          </a:xfrm>
          <a:prstGeom prst="rect">
            <a:avLst/>
          </a:prstGeom>
          <a:solidFill>
            <a:srgbClr val="00B0F0"/>
          </a:solidFill>
          <a:ln w="9525">
            <a:noFill/>
            <a:miter lim="800000"/>
            <a:headEnd/>
            <a:tailEnd/>
          </a:ln>
        </p:spPr>
        <p:txBody>
          <a:bodyPr anchor="ctr"/>
          <a:lstStyle/>
          <a:p>
            <a:pPr algn="ctr"/>
            <a:r>
              <a:rPr lang="zh-CN" altLang="en-US" sz="1600" b="1">
                <a:solidFill>
                  <a:srgbClr val="FFFFFF"/>
                </a:solidFill>
                <a:latin typeface="Franklin Gothic Book"/>
                <a:ea typeface="微软雅黑" pitchFamily="34" charset="-122"/>
              </a:rPr>
              <a:t>其他重点病种质量控制指标</a:t>
            </a:r>
          </a:p>
        </p:txBody>
      </p:sp>
      <p:sp>
        <p:nvSpPr>
          <p:cNvPr id="44" name="矩形 9"/>
          <p:cNvSpPr>
            <a:spLocks noChangeArrowheads="1"/>
          </p:cNvSpPr>
          <p:nvPr/>
        </p:nvSpPr>
        <p:spPr bwMode="auto">
          <a:xfrm>
            <a:off x="8818563" y="4149725"/>
            <a:ext cx="2894012" cy="458788"/>
          </a:xfrm>
          <a:prstGeom prst="rect">
            <a:avLst/>
          </a:prstGeom>
          <a:solidFill>
            <a:srgbClr val="C55458"/>
          </a:solidFill>
          <a:ln w="9525">
            <a:noFill/>
            <a:miter lim="800000"/>
            <a:headEnd/>
            <a:tailEnd/>
          </a:ln>
        </p:spPr>
        <p:txBody>
          <a:bodyPr anchor="ctr"/>
          <a:lstStyle/>
          <a:p>
            <a:pPr algn="ctr"/>
            <a:r>
              <a:rPr lang="en-US" altLang="zh-CN" sz="1600" b="1">
                <a:solidFill>
                  <a:srgbClr val="FFFF00"/>
                </a:solidFill>
                <a:latin typeface="Franklin Gothic Book"/>
                <a:ea typeface="微软雅黑" pitchFamily="34" charset="-122"/>
              </a:rPr>
              <a:t>15</a:t>
            </a:r>
            <a:r>
              <a:rPr lang="zh-CN" altLang="en-US" sz="1600" b="1">
                <a:solidFill>
                  <a:srgbClr val="FFFF00"/>
                </a:solidFill>
                <a:latin typeface="Franklin Gothic Book"/>
                <a:ea typeface="微软雅黑" pitchFamily="34" charset="-122"/>
              </a:rPr>
              <a:t>项限制类技术质量控制指标</a:t>
            </a:r>
          </a:p>
        </p:txBody>
      </p:sp>
      <p:sp>
        <p:nvSpPr>
          <p:cNvPr id="45" name="矩形 9"/>
          <p:cNvSpPr>
            <a:spLocks noChangeArrowheads="1"/>
          </p:cNvSpPr>
          <p:nvPr/>
        </p:nvSpPr>
        <p:spPr bwMode="auto">
          <a:xfrm>
            <a:off x="8818563" y="4760913"/>
            <a:ext cx="2894012" cy="458787"/>
          </a:xfrm>
          <a:prstGeom prst="rect">
            <a:avLst/>
          </a:prstGeom>
          <a:solidFill>
            <a:srgbClr val="C55458"/>
          </a:solidFill>
          <a:ln w="9525">
            <a:noFill/>
            <a:miter lim="800000"/>
            <a:headEnd/>
            <a:tailEnd/>
          </a:ln>
        </p:spPr>
        <p:txBody>
          <a:bodyPr anchor="ctr"/>
          <a:lstStyle/>
          <a:p>
            <a:pPr algn="ctr"/>
            <a:r>
              <a:rPr lang="zh-CN" altLang="en-US" sz="1600" b="1">
                <a:solidFill>
                  <a:schemeClr val="bg1"/>
                </a:solidFill>
                <a:latin typeface="Franklin Gothic Book"/>
                <a:ea typeface="微软雅黑" pitchFamily="34" charset="-122"/>
              </a:rPr>
              <a:t>器官移植技术质量控制指标</a:t>
            </a:r>
          </a:p>
        </p:txBody>
      </p:sp>
      <p:sp>
        <p:nvSpPr>
          <p:cNvPr id="46" name="矩形 9"/>
          <p:cNvSpPr>
            <a:spLocks noChangeArrowheads="1"/>
          </p:cNvSpPr>
          <p:nvPr/>
        </p:nvSpPr>
        <p:spPr bwMode="auto">
          <a:xfrm>
            <a:off x="8818563" y="5435600"/>
            <a:ext cx="2894012" cy="458788"/>
          </a:xfrm>
          <a:prstGeom prst="rect">
            <a:avLst/>
          </a:prstGeom>
          <a:solidFill>
            <a:srgbClr val="C55458"/>
          </a:solidFill>
          <a:ln w="9525">
            <a:noFill/>
            <a:miter lim="800000"/>
            <a:headEnd/>
            <a:tailEnd/>
          </a:ln>
        </p:spPr>
        <p:txBody>
          <a:bodyPr anchor="ctr"/>
          <a:lstStyle/>
          <a:p>
            <a:pPr algn="ctr"/>
            <a:r>
              <a:rPr lang="zh-CN" altLang="en-US" sz="1600" b="1">
                <a:solidFill>
                  <a:schemeClr val="bg1"/>
                </a:solidFill>
                <a:latin typeface="Franklin Gothic Book"/>
                <a:ea typeface="微软雅黑" pitchFamily="34" charset="-122"/>
              </a:rPr>
              <a:t>微创等其他技术质量控制指标</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fade">
                                      <p:cBhvr>
                                        <p:cTn id="42" dur="500"/>
                                        <p:tgtEl>
                                          <p:spTgt spid="3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fade">
                                      <p:cBhvr>
                                        <p:cTn id="45" dur="500"/>
                                        <p:tgtEl>
                                          <p:spTgt spid="40"/>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500"/>
                                        <p:tgtEl>
                                          <p:spTgt spid="4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par>
                                <p:cTn id="74" presetID="10" presetClass="entr" presetSubtype="0" fill="hold"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500"/>
                                        <p:tgtEl>
                                          <p:spTgt spid="2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500"/>
                                        <p:tgtEl>
                                          <p:spTgt spid="4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500"/>
                                        <p:tgtEl>
                                          <p:spTgt spid="4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fade">
                                      <p:cBhvr>
                                        <p:cTn id="8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p:bldP spid="14" grpId="0" animBg="1"/>
      <p:bldP spid="15" grpId="0"/>
      <p:bldP spid="16" grpId="0"/>
      <p:bldP spid="19" grpId="0" animBg="1"/>
      <p:bldP spid="20" grpId="0"/>
      <p:bldP spid="21" grpId="0"/>
      <p:bldP spid="25" grpId="0"/>
      <p:bldP spid="26" grpId="0"/>
      <p:bldP spid="29" grpId="0" animBg="1"/>
      <p:bldP spid="34" grpId="0" animBg="1"/>
      <p:bldP spid="35" grpId="0" animBg="1"/>
      <p:bldP spid="38" grpId="0" animBg="1"/>
      <p:bldP spid="40" grpId="0" animBg="1"/>
      <p:bldP spid="41" grpId="0" animBg="1"/>
      <p:bldP spid="43" grpId="0" animBg="1"/>
      <p:bldP spid="44" grpId="0" animBg="1"/>
      <p:bldP spid="45" grpId="0" animBg="1"/>
      <p:bldP spid="4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37890"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37891"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37892"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37893" name="矩形 6"/>
          <p:cNvSpPr>
            <a:spLocks noChangeArrowheads="1"/>
          </p:cNvSpPr>
          <p:nvPr/>
        </p:nvSpPr>
        <p:spPr bwMode="auto">
          <a:xfrm>
            <a:off x="1041400" y="1227138"/>
            <a:ext cx="10453688" cy="398462"/>
          </a:xfrm>
          <a:prstGeom prst="rect">
            <a:avLst/>
          </a:prstGeom>
          <a:noFill/>
          <a:ln w="9525">
            <a:noFill/>
            <a:miter lim="800000"/>
            <a:headEnd/>
            <a:tailEnd/>
          </a:ln>
        </p:spPr>
        <p:txBody>
          <a:bodyPr>
            <a:spAutoFit/>
          </a:bodyPr>
          <a:lstStyle/>
          <a:p>
            <a:r>
              <a:rPr lang="en-US" altLang="zh-CN" sz="2000">
                <a:latin typeface="黑体" pitchFamily="49" charset="-122"/>
                <a:ea typeface="黑体" pitchFamily="49" charset="-122"/>
              </a:rPr>
              <a:t>10</a:t>
            </a:r>
            <a:r>
              <a:rPr lang="zh-CN" altLang="en-US" sz="2000">
                <a:latin typeface="黑体" pitchFamily="49" charset="-122"/>
                <a:ea typeface="黑体" pitchFamily="49" charset="-122"/>
              </a:rPr>
              <a:t>医疗机构应当成立</a:t>
            </a:r>
            <a:r>
              <a:rPr lang="zh-CN" altLang="en-US" sz="2000">
                <a:solidFill>
                  <a:srgbClr val="FF0000"/>
                </a:solidFill>
                <a:latin typeface="黑体" pitchFamily="49" charset="-122"/>
                <a:ea typeface="黑体" pitchFamily="49" charset="-122"/>
              </a:rPr>
              <a:t>医疗质量管理专门部门</a:t>
            </a:r>
            <a:r>
              <a:rPr lang="zh-CN" altLang="en-US" sz="2000">
                <a:latin typeface="黑体" pitchFamily="49" charset="-122"/>
                <a:ea typeface="黑体" pitchFamily="49" charset="-122"/>
              </a:rPr>
              <a:t>，负责本机构的医疗质量管理工作。</a:t>
            </a:r>
          </a:p>
        </p:txBody>
      </p:sp>
      <p:sp>
        <p:nvSpPr>
          <p:cNvPr id="37894" name="Freeform 501"/>
          <p:cNvSpPr>
            <a:spLocks noEditPoints="1"/>
          </p:cNvSpPr>
          <p:nvPr/>
        </p:nvSpPr>
        <p:spPr bwMode="auto">
          <a:xfrm>
            <a:off x="773113" y="1270000"/>
            <a:ext cx="288925" cy="28733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37895" name="任意多边形 48"/>
          <p:cNvSpPr>
            <a:spLocks/>
          </p:cNvSpPr>
          <p:nvPr/>
        </p:nvSpPr>
        <p:spPr bwMode="auto">
          <a:xfrm rot="1544974">
            <a:off x="4838700" y="3284538"/>
            <a:ext cx="2540000" cy="2436812"/>
          </a:xfrm>
          <a:custGeom>
            <a:avLst/>
            <a:gdLst>
              <a:gd name="T0" fmla="*/ 612652 w 2567281"/>
              <a:gd name="T1" fmla="*/ 257271 h 2567281"/>
              <a:gd name="T2" fmla="*/ 1042633 w 2567281"/>
              <a:gd name="T3" fmla="*/ 370220 h 2567281"/>
              <a:gd name="T4" fmla="*/ 1246978 w 2567281"/>
              <a:gd name="T5" fmla="*/ 14025 h 2567281"/>
              <a:gd name="T6" fmla="*/ 1377028 w 2567281"/>
              <a:gd name="T7" fmla="*/ 1679 h 2567281"/>
              <a:gd name="T8" fmla="*/ 1656702 w 2567281"/>
              <a:gd name="T9" fmla="*/ 14544 h 2567281"/>
              <a:gd name="T10" fmla="*/ 1689743 w 2567281"/>
              <a:gd name="T11" fmla="*/ 20732 h 2567281"/>
              <a:gd name="T12" fmla="*/ 1838400 w 2567281"/>
              <a:gd name="T13" fmla="*/ 368787 h 2567281"/>
              <a:gd name="T14" fmla="*/ 2293547 w 2567281"/>
              <a:gd name="T15" fmla="*/ 260979 h 2567281"/>
              <a:gd name="T16" fmla="*/ 2296397 w 2567281"/>
              <a:gd name="T17" fmla="*/ 262754 h 2567281"/>
              <a:gd name="T18" fmla="*/ 2600531 w 2567281"/>
              <a:gd name="T19" fmla="*/ 546790 h 2567281"/>
              <a:gd name="T20" fmla="*/ 2611028 w 2567281"/>
              <a:gd name="T21" fmla="*/ 561495 h 2567281"/>
              <a:gd name="T22" fmla="*/ 2503953 w 2567281"/>
              <a:gd name="T23" fmla="*/ 933672 h 2567281"/>
              <a:gd name="T24" fmla="*/ 2875913 w 2567281"/>
              <a:gd name="T25" fmla="*/ 1155777 h 2567281"/>
              <a:gd name="T26" fmla="*/ 2882374 w 2567281"/>
              <a:gd name="T27" fmla="*/ 1186740 h 2567281"/>
              <a:gd name="T28" fmla="*/ 2896390 w 2567281"/>
              <a:gd name="T29" fmla="*/ 1457133 h 2567281"/>
              <a:gd name="T30" fmla="*/ 2886328 w 2567281"/>
              <a:gd name="T31" fmla="*/ 1556909 h 2567281"/>
              <a:gd name="T32" fmla="*/ 2455893 w 2567281"/>
              <a:gd name="T33" fmla="*/ 1737360 h 2567281"/>
              <a:gd name="T34" fmla="*/ 2619344 w 2567281"/>
              <a:gd name="T35" fmla="*/ 2211024 h 2567281"/>
              <a:gd name="T36" fmla="*/ 2536852 w 2567281"/>
              <a:gd name="T37" fmla="*/ 2310495 h 2567281"/>
              <a:gd name="T38" fmla="*/ 2438132 w 2567281"/>
              <a:gd name="T39" fmla="*/ 2408146 h 2567281"/>
              <a:gd name="T40" fmla="*/ 2362821 w 2567281"/>
              <a:gd name="T41" fmla="*/ 2469186 h 2567281"/>
              <a:gd name="T42" fmla="*/ 1868565 w 2567281"/>
              <a:gd name="T43" fmla="*/ 2309247 h 2567281"/>
              <a:gd name="T44" fmla="*/ 1635516 w 2567281"/>
              <a:gd name="T45" fmla="*/ 2770068 h 2567281"/>
              <a:gd name="T46" fmla="*/ 1521041 w 2567281"/>
              <a:gd name="T47" fmla="*/ 2780936 h 2567281"/>
              <a:gd name="T48" fmla="*/ 1380476 w 2567281"/>
              <a:gd name="T49" fmla="*/ 2781003 h 2567281"/>
              <a:gd name="T50" fmla="*/ 1298614 w 2567281"/>
              <a:gd name="T51" fmla="*/ 2773393 h 2567281"/>
              <a:gd name="T52" fmla="*/ 1080089 w 2567281"/>
              <a:gd name="T53" fmla="*/ 2290631 h 2567281"/>
              <a:gd name="T54" fmla="*/ 540744 w 2567281"/>
              <a:gd name="T55" fmla="*/ 2473278 h 2567281"/>
              <a:gd name="T56" fmla="*/ 491708 w 2567281"/>
              <a:gd name="T57" fmla="*/ 2435789 h 2567281"/>
              <a:gd name="T58" fmla="*/ 390005 w 2567281"/>
              <a:gd name="T59" fmla="*/ 2341001 h 2567281"/>
              <a:gd name="T60" fmla="*/ 306663 w 2567281"/>
              <a:gd name="T61" fmla="*/ 2246204 h 2567281"/>
              <a:gd name="T62" fmla="*/ 505354 w 2567281"/>
              <a:gd name="T63" fmla="*/ 1733703 h 2567281"/>
              <a:gd name="T64" fmla="*/ 9048 w 2567281"/>
              <a:gd name="T65" fmla="*/ 1531328 h 2567281"/>
              <a:gd name="T66" fmla="*/ 1748 w 2567281"/>
              <a:gd name="T67" fmla="*/ 1460445 h 2567281"/>
              <a:gd name="T68" fmla="*/ 15147 w 2567281"/>
              <a:gd name="T69" fmla="*/ 1191912 h 2567281"/>
              <a:gd name="T70" fmla="*/ 16927 w 2567281"/>
              <a:gd name="T71" fmla="*/ 1183149 h 2567281"/>
              <a:gd name="T72" fmla="*/ 448510 w 2567281"/>
              <a:gd name="T73" fmla="*/ 928583 h 2567281"/>
              <a:gd name="T74" fmla="*/ 315185 w 2567281"/>
              <a:gd name="T75" fmla="*/ 527624 h 2567281"/>
              <a:gd name="T76" fmla="*/ 361217 w 2567281"/>
              <a:gd name="T77" fmla="*/ 472119 h 2567281"/>
              <a:gd name="T78" fmla="*/ 569477 w 2567281"/>
              <a:gd name="T79" fmla="*/ 285683 h 2567281"/>
              <a:gd name="T80" fmla="*/ 612652 w 2567281"/>
              <a:gd name="T81" fmla="*/ 257271 h 25672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567281"/>
              <a:gd name="T124" fmla="*/ 0 h 2567281"/>
              <a:gd name="T125" fmla="*/ 2567281 w 2567281"/>
              <a:gd name="T126" fmla="*/ 2567281 h 256728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567281" h="2567281">
                <a:moveTo>
                  <a:pt x="542723" y="237362"/>
                </a:moveTo>
                <a:cubicBezTo>
                  <a:pt x="669691" y="272098"/>
                  <a:pt x="758341" y="386844"/>
                  <a:pt x="923626" y="341570"/>
                </a:cubicBezTo>
                <a:cubicBezTo>
                  <a:pt x="1057958" y="257868"/>
                  <a:pt x="1044307" y="122483"/>
                  <a:pt x="1104648" y="12940"/>
                </a:cubicBezTo>
                <a:lnTo>
                  <a:pt x="1219853" y="1549"/>
                </a:lnTo>
                <a:cubicBezTo>
                  <a:pt x="1303105" y="-2556"/>
                  <a:pt x="1386072" y="1534"/>
                  <a:pt x="1467606" y="13418"/>
                </a:cubicBezTo>
                <a:lnTo>
                  <a:pt x="1496875" y="19128"/>
                </a:lnTo>
                <a:cubicBezTo>
                  <a:pt x="1540772" y="126168"/>
                  <a:pt x="1553691" y="232767"/>
                  <a:pt x="1628565" y="340248"/>
                </a:cubicBezTo>
                <a:cubicBezTo>
                  <a:pt x="1836513" y="363909"/>
                  <a:pt x="1897362" y="273938"/>
                  <a:pt x="2031761" y="240783"/>
                </a:cubicBezTo>
                <a:lnTo>
                  <a:pt x="2034286" y="242421"/>
                </a:lnTo>
                <a:cubicBezTo>
                  <a:pt x="2135070" y="314944"/>
                  <a:pt x="2226168" y="402746"/>
                  <a:pt x="2303706" y="504477"/>
                </a:cubicBezTo>
                <a:lnTo>
                  <a:pt x="2313004" y="518043"/>
                </a:lnTo>
                <a:cubicBezTo>
                  <a:pt x="2281386" y="632502"/>
                  <a:pt x="2200735" y="709083"/>
                  <a:pt x="2218151" y="861420"/>
                </a:cubicBezTo>
                <a:cubicBezTo>
                  <a:pt x="2351180" y="1041595"/>
                  <a:pt x="2437820" y="998031"/>
                  <a:pt x="2547655" y="1066337"/>
                </a:cubicBezTo>
                <a:lnTo>
                  <a:pt x="2553379" y="1094904"/>
                </a:lnTo>
                <a:cubicBezTo>
                  <a:pt x="2565780" y="1178154"/>
                  <a:pt x="2569784" y="1261693"/>
                  <a:pt x="2565794" y="1344373"/>
                </a:cubicBezTo>
                <a:lnTo>
                  <a:pt x="2556882" y="1436427"/>
                </a:lnTo>
                <a:cubicBezTo>
                  <a:pt x="2429780" y="1491923"/>
                  <a:pt x="2335419" y="1423953"/>
                  <a:pt x="2175577" y="1602914"/>
                </a:cubicBezTo>
                <a:cubicBezTo>
                  <a:pt x="2142509" y="1803196"/>
                  <a:pt x="2272106" y="1894254"/>
                  <a:pt x="2320371" y="2039924"/>
                </a:cubicBezTo>
                <a:lnTo>
                  <a:pt x="2247295" y="2131698"/>
                </a:lnTo>
                <a:cubicBezTo>
                  <a:pt x="2219775" y="2162997"/>
                  <a:pt x="2190608" y="2193076"/>
                  <a:pt x="2159843" y="2221792"/>
                </a:cubicBezTo>
                <a:lnTo>
                  <a:pt x="2093129" y="2278108"/>
                </a:lnTo>
                <a:cubicBezTo>
                  <a:pt x="1947181" y="2228921"/>
                  <a:pt x="1870528" y="2100164"/>
                  <a:pt x="1655286" y="2130546"/>
                </a:cubicBezTo>
                <a:cubicBezTo>
                  <a:pt x="1475044" y="2264484"/>
                  <a:pt x="1517653" y="2413986"/>
                  <a:pt x="1448837" y="2555706"/>
                </a:cubicBezTo>
                <a:lnTo>
                  <a:pt x="1347429" y="2565733"/>
                </a:lnTo>
                <a:cubicBezTo>
                  <a:pt x="1305803" y="2567786"/>
                  <a:pt x="1264248" y="2567789"/>
                  <a:pt x="1222908" y="2565794"/>
                </a:cubicBezTo>
                <a:lnTo>
                  <a:pt x="1150390" y="2558774"/>
                </a:lnTo>
                <a:cubicBezTo>
                  <a:pt x="1085862" y="2410306"/>
                  <a:pt x="1108687" y="2219706"/>
                  <a:pt x="956807" y="2113371"/>
                </a:cubicBezTo>
                <a:cubicBezTo>
                  <a:pt x="749394" y="2069712"/>
                  <a:pt x="638284" y="2225712"/>
                  <a:pt x="479023" y="2281883"/>
                </a:cubicBezTo>
                <a:lnTo>
                  <a:pt x="435584" y="2247295"/>
                </a:lnTo>
                <a:cubicBezTo>
                  <a:pt x="404285" y="2219775"/>
                  <a:pt x="374206" y="2190608"/>
                  <a:pt x="345490" y="2159843"/>
                </a:cubicBezTo>
                <a:lnTo>
                  <a:pt x="271660" y="2072382"/>
                </a:lnTo>
                <a:cubicBezTo>
                  <a:pt x="330331" y="1914768"/>
                  <a:pt x="511586" y="1851848"/>
                  <a:pt x="447673" y="1599540"/>
                </a:cubicBezTo>
                <a:cubicBezTo>
                  <a:pt x="326959" y="1463311"/>
                  <a:pt x="154568" y="1475064"/>
                  <a:pt x="8015" y="1412826"/>
                </a:cubicBezTo>
                <a:lnTo>
                  <a:pt x="1549" y="1347429"/>
                </a:lnTo>
                <a:cubicBezTo>
                  <a:pt x="-2556" y="1264177"/>
                  <a:pt x="1534" y="1181210"/>
                  <a:pt x="13418" y="1099676"/>
                </a:cubicBezTo>
                <a:lnTo>
                  <a:pt x="14995" y="1091591"/>
                </a:lnTo>
                <a:cubicBezTo>
                  <a:pt x="121784" y="1013008"/>
                  <a:pt x="381694" y="1060536"/>
                  <a:pt x="397317" y="856724"/>
                </a:cubicBezTo>
                <a:cubicBezTo>
                  <a:pt x="496046" y="753970"/>
                  <a:pt x="366341" y="592193"/>
                  <a:pt x="279210" y="486794"/>
                </a:cubicBezTo>
                <a:lnTo>
                  <a:pt x="319987" y="435584"/>
                </a:lnTo>
                <a:cubicBezTo>
                  <a:pt x="375026" y="372987"/>
                  <a:pt x="436657" y="315268"/>
                  <a:pt x="504477" y="263576"/>
                </a:cubicBezTo>
                <a:lnTo>
                  <a:pt x="542723" y="237362"/>
                </a:lnTo>
                <a:close/>
              </a:path>
            </a:pathLst>
          </a:custGeom>
          <a:solidFill>
            <a:srgbClr val="4A95B0"/>
          </a:solidFill>
          <a:ln w="9525">
            <a:noFill/>
            <a:round/>
            <a:headEnd/>
            <a:tailEnd/>
          </a:ln>
        </p:spPr>
        <p:txBody>
          <a:bodyPr anchor="ctr"/>
          <a:lstStyle/>
          <a:p>
            <a:endParaRPr lang="zh-CN" altLang="en-US"/>
          </a:p>
        </p:txBody>
      </p:sp>
      <p:sp>
        <p:nvSpPr>
          <p:cNvPr id="11" name="任意多边形 49"/>
          <p:cNvSpPr/>
          <p:nvPr/>
        </p:nvSpPr>
        <p:spPr bwMode="auto">
          <a:xfrm rot="545508">
            <a:off x="7300913" y="3554413"/>
            <a:ext cx="1123950" cy="1133475"/>
          </a:xfrm>
          <a:custGeom>
            <a:avLst/>
            <a:gdLst>
              <a:gd name="T0" fmla="*/ 350699 w 2567281"/>
              <a:gd name="T1" fmla="*/ 153526 h 2567281"/>
              <a:gd name="T2" fmla="*/ 596833 w 2567281"/>
              <a:gd name="T3" fmla="*/ 220928 h 2567281"/>
              <a:gd name="T4" fmla="*/ 713806 w 2567281"/>
              <a:gd name="T5" fmla="*/ 8370 h 2567281"/>
              <a:gd name="T6" fmla="*/ 788250 w 2567281"/>
              <a:gd name="T7" fmla="*/ 1002 h 2567281"/>
              <a:gd name="T8" fmla="*/ 948344 w 2567281"/>
              <a:gd name="T9" fmla="*/ 8679 h 2567281"/>
              <a:gd name="T10" fmla="*/ 967257 w 2567281"/>
              <a:gd name="T11" fmla="*/ 12372 h 2567281"/>
              <a:gd name="T12" fmla="*/ 1052353 w 2567281"/>
              <a:gd name="T13" fmla="*/ 220073 h 2567281"/>
              <a:gd name="T14" fmla="*/ 1312892 w 2567281"/>
              <a:gd name="T15" fmla="*/ 155739 h 2567281"/>
              <a:gd name="T16" fmla="*/ 1314524 w 2567281"/>
              <a:gd name="T17" fmla="*/ 156799 h 2567281"/>
              <a:gd name="T18" fmla="*/ 1488619 w 2567281"/>
              <a:gd name="T19" fmla="*/ 326297 h 2567281"/>
              <a:gd name="T20" fmla="*/ 1494627 w 2567281"/>
              <a:gd name="T21" fmla="*/ 335072 h 2567281"/>
              <a:gd name="T22" fmla="*/ 1433335 w 2567281"/>
              <a:gd name="T23" fmla="*/ 557169 h 2567281"/>
              <a:gd name="T24" fmla="*/ 1646255 w 2567281"/>
              <a:gd name="T25" fmla="*/ 689710 h 2567281"/>
              <a:gd name="T26" fmla="*/ 1649954 w 2567281"/>
              <a:gd name="T27" fmla="*/ 708187 h 2567281"/>
              <a:gd name="T28" fmla="*/ 1657976 w 2567281"/>
              <a:gd name="T29" fmla="*/ 869544 h 2567281"/>
              <a:gd name="T30" fmla="*/ 1652217 w 2567281"/>
              <a:gd name="T31" fmla="*/ 929085 h 2567281"/>
              <a:gd name="T32" fmla="*/ 1405824 w 2567281"/>
              <a:gd name="T33" fmla="*/ 1036770 h 2567281"/>
              <a:gd name="T34" fmla="*/ 1499388 w 2567281"/>
              <a:gd name="T35" fmla="*/ 1319429 h 2567281"/>
              <a:gd name="T36" fmla="*/ 1452167 w 2567281"/>
              <a:gd name="T37" fmla="*/ 1378789 h 2567281"/>
              <a:gd name="T38" fmla="*/ 1395657 w 2567281"/>
              <a:gd name="T39" fmla="*/ 1437062 h 2567281"/>
              <a:gd name="T40" fmla="*/ 1352547 w 2567281"/>
              <a:gd name="T41" fmla="*/ 1473487 h 2567281"/>
              <a:gd name="T42" fmla="*/ 1069620 w 2567281"/>
              <a:gd name="T43" fmla="*/ 1378044 h 2567281"/>
              <a:gd name="T44" fmla="*/ 936216 w 2567281"/>
              <a:gd name="T45" fmla="*/ 1653038 h 2567281"/>
              <a:gd name="T46" fmla="*/ 870688 w 2567281"/>
              <a:gd name="T47" fmla="*/ 1659524 h 2567281"/>
              <a:gd name="T48" fmla="*/ 790224 w 2567281"/>
              <a:gd name="T49" fmla="*/ 1659563 h 2567281"/>
              <a:gd name="T50" fmla="*/ 743364 w 2567281"/>
              <a:gd name="T51" fmla="*/ 1655023 h 2567281"/>
              <a:gd name="T52" fmla="*/ 618274 w 2567281"/>
              <a:gd name="T53" fmla="*/ 1366935 h 2567281"/>
              <a:gd name="T54" fmla="*/ 309537 w 2567281"/>
              <a:gd name="T55" fmla="*/ 1475929 h 2567281"/>
              <a:gd name="T56" fmla="*/ 281468 w 2567281"/>
              <a:gd name="T57" fmla="*/ 1453557 h 2567281"/>
              <a:gd name="T58" fmla="*/ 223250 w 2567281"/>
              <a:gd name="T59" fmla="*/ 1396993 h 2567281"/>
              <a:gd name="T60" fmla="*/ 175542 w 2567281"/>
              <a:gd name="T61" fmla="*/ 1340423 h 2567281"/>
              <a:gd name="T62" fmla="*/ 289279 w 2567281"/>
              <a:gd name="T63" fmla="*/ 1034587 h 2567281"/>
              <a:gd name="T64" fmla="*/ 5179 w 2567281"/>
              <a:gd name="T65" fmla="*/ 913820 h 2567281"/>
              <a:gd name="T66" fmla="*/ 1001 w 2567281"/>
              <a:gd name="T67" fmla="*/ 871521 h 2567281"/>
              <a:gd name="T68" fmla="*/ 8671 w 2567281"/>
              <a:gd name="T69" fmla="*/ 711274 h 2567281"/>
              <a:gd name="T70" fmla="*/ 9690 w 2567281"/>
              <a:gd name="T71" fmla="*/ 706044 h 2567281"/>
              <a:gd name="T72" fmla="*/ 256740 w 2567281"/>
              <a:gd name="T73" fmla="*/ 554132 h 2567281"/>
              <a:gd name="T74" fmla="*/ 180421 w 2567281"/>
              <a:gd name="T75" fmla="*/ 314860 h 2567281"/>
              <a:gd name="T76" fmla="*/ 206771 w 2567281"/>
              <a:gd name="T77" fmla="*/ 281737 h 2567281"/>
              <a:gd name="T78" fmla="*/ 325985 w 2567281"/>
              <a:gd name="T79" fmla="*/ 170482 h 2567281"/>
              <a:gd name="T80" fmla="*/ 350699 w 2567281"/>
              <a:gd name="T81" fmla="*/ 153526 h 25672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567281" h="2567281">
                <a:moveTo>
                  <a:pt x="542723" y="237362"/>
                </a:moveTo>
                <a:cubicBezTo>
                  <a:pt x="669691" y="272098"/>
                  <a:pt x="758341" y="386844"/>
                  <a:pt x="923626" y="341570"/>
                </a:cubicBezTo>
                <a:cubicBezTo>
                  <a:pt x="1057958" y="257868"/>
                  <a:pt x="1044307" y="122483"/>
                  <a:pt x="1104648" y="12940"/>
                </a:cubicBezTo>
                <a:lnTo>
                  <a:pt x="1219853" y="1549"/>
                </a:lnTo>
                <a:cubicBezTo>
                  <a:pt x="1303105" y="-2556"/>
                  <a:pt x="1386072" y="1534"/>
                  <a:pt x="1467606" y="13418"/>
                </a:cubicBezTo>
                <a:lnTo>
                  <a:pt x="1496875" y="19128"/>
                </a:lnTo>
                <a:cubicBezTo>
                  <a:pt x="1540772" y="126168"/>
                  <a:pt x="1553691" y="232767"/>
                  <a:pt x="1628565" y="340248"/>
                </a:cubicBezTo>
                <a:cubicBezTo>
                  <a:pt x="1836513" y="363909"/>
                  <a:pt x="1897362" y="273938"/>
                  <a:pt x="2031761" y="240783"/>
                </a:cubicBezTo>
                <a:lnTo>
                  <a:pt x="2034286" y="242421"/>
                </a:lnTo>
                <a:cubicBezTo>
                  <a:pt x="2135070" y="314944"/>
                  <a:pt x="2226168" y="402746"/>
                  <a:pt x="2303706" y="504477"/>
                </a:cubicBezTo>
                <a:lnTo>
                  <a:pt x="2313004" y="518043"/>
                </a:lnTo>
                <a:cubicBezTo>
                  <a:pt x="2281386" y="632502"/>
                  <a:pt x="2200735" y="709083"/>
                  <a:pt x="2218151" y="861420"/>
                </a:cubicBezTo>
                <a:cubicBezTo>
                  <a:pt x="2351180" y="1041595"/>
                  <a:pt x="2437820" y="998031"/>
                  <a:pt x="2547655" y="1066337"/>
                </a:cubicBezTo>
                <a:lnTo>
                  <a:pt x="2553379" y="1094904"/>
                </a:lnTo>
                <a:cubicBezTo>
                  <a:pt x="2565780" y="1178154"/>
                  <a:pt x="2569784" y="1261693"/>
                  <a:pt x="2565794" y="1344373"/>
                </a:cubicBezTo>
                <a:lnTo>
                  <a:pt x="2556882" y="1436427"/>
                </a:lnTo>
                <a:cubicBezTo>
                  <a:pt x="2429780" y="1491923"/>
                  <a:pt x="2335419" y="1423953"/>
                  <a:pt x="2175577" y="1602914"/>
                </a:cubicBezTo>
                <a:cubicBezTo>
                  <a:pt x="2142509" y="1803196"/>
                  <a:pt x="2272106" y="1894254"/>
                  <a:pt x="2320371" y="2039924"/>
                </a:cubicBezTo>
                <a:lnTo>
                  <a:pt x="2247295" y="2131698"/>
                </a:lnTo>
                <a:cubicBezTo>
                  <a:pt x="2219775" y="2162997"/>
                  <a:pt x="2190608" y="2193076"/>
                  <a:pt x="2159843" y="2221792"/>
                </a:cubicBezTo>
                <a:lnTo>
                  <a:pt x="2093129" y="2278108"/>
                </a:lnTo>
                <a:cubicBezTo>
                  <a:pt x="1947181" y="2228921"/>
                  <a:pt x="1870528" y="2100164"/>
                  <a:pt x="1655286" y="2130546"/>
                </a:cubicBezTo>
                <a:cubicBezTo>
                  <a:pt x="1475044" y="2264484"/>
                  <a:pt x="1517653" y="2413986"/>
                  <a:pt x="1448837" y="2555706"/>
                </a:cubicBezTo>
                <a:lnTo>
                  <a:pt x="1347429" y="2565733"/>
                </a:lnTo>
                <a:cubicBezTo>
                  <a:pt x="1305803" y="2567786"/>
                  <a:pt x="1264248" y="2567789"/>
                  <a:pt x="1222908" y="2565794"/>
                </a:cubicBezTo>
                <a:lnTo>
                  <a:pt x="1150390" y="2558774"/>
                </a:lnTo>
                <a:cubicBezTo>
                  <a:pt x="1085862" y="2410306"/>
                  <a:pt x="1108687" y="2219706"/>
                  <a:pt x="956807" y="2113371"/>
                </a:cubicBezTo>
                <a:cubicBezTo>
                  <a:pt x="749394" y="2069712"/>
                  <a:pt x="638284" y="2225712"/>
                  <a:pt x="479023" y="2281883"/>
                </a:cubicBezTo>
                <a:lnTo>
                  <a:pt x="435584" y="2247295"/>
                </a:lnTo>
                <a:cubicBezTo>
                  <a:pt x="404285" y="2219775"/>
                  <a:pt x="374206" y="2190608"/>
                  <a:pt x="345490" y="2159843"/>
                </a:cubicBezTo>
                <a:lnTo>
                  <a:pt x="271660" y="2072382"/>
                </a:lnTo>
                <a:cubicBezTo>
                  <a:pt x="330331" y="1914768"/>
                  <a:pt x="511586" y="1851848"/>
                  <a:pt x="447673" y="1599540"/>
                </a:cubicBezTo>
                <a:cubicBezTo>
                  <a:pt x="326959" y="1463311"/>
                  <a:pt x="154568" y="1475064"/>
                  <a:pt x="8015" y="1412826"/>
                </a:cubicBezTo>
                <a:lnTo>
                  <a:pt x="1549" y="1347429"/>
                </a:lnTo>
                <a:cubicBezTo>
                  <a:pt x="-2556" y="1264177"/>
                  <a:pt x="1534" y="1181210"/>
                  <a:pt x="13418" y="1099676"/>
                </a:cubicBezTo>
                <a:lnTo>
                  <a:pt x="14995" y="1091591"/>
                </a:lnTo>
                <a:cubicBezTo>
                  <a:pt x="121784" y="1013008"/>
                  <a:pt x="381694" y="1060536"/>
                  <a:pt x="397317" y="856724"/>
                </a:cubicBezTo>
                <a:cubicBezTo>
                  <a:pt x="496046" y="753970"/>
                  <a:pt x="366341" y="592193"/>
                  <a:pt x="279210" y="486794"/>
                </a:cubicBezTo>
                <a:lnTo>
                  <a:pt x="319987" y="435584"/>
                </a:lnTo>
                <a:cubicBezTo>
                  <a:pt x="375026" y="372987"/>
                  <a:pt x="436657" y="315268"/>
                  <a:pt x="504477" y="263576"/>
                </a:cubicBezTo>
                <a:lnTo>
                  <a:pt x="542723" y="237362"/>
                </a:lnTo>
                <a:close/>
              </a:path>
            </a:pathLst>
          </a:custGeom>
          <a:solidFill>
            <a:schemeClr val="accent6"/>
          </a:solidFill>
          <a:ln>
            <a:noFill/>
          </a:ln>
        </p:spPr>
        <p:txBody>
          <a:bodyPr anchor="ctr"/>
          <a:lstStyle/>
          <a:p>
            <a:pPr defTabSz="1088390" fontAlgn="auto">
              <a:spcBef>
                <a:spcPts val="0"/>
              </a:spcBef>
              <a:spcAft>
                <a:spcPts val="0"/>
              </a:spcAft>
              <a:defRPr/>
            </a:pPr>
            <a:endParaRPr lang="zh-CN" altLang="en-US">
              <a:latin typeface="+mn-lt"/>
              <a:ea typeface="+mn-ea"/>
            </a:endParaRPr>
          </a:p>
        </p:txBody>
      </p:sp>
      <p:sp>
        <p:nvSpPr>
          <p:cNvPr id="37897" name="任意多边形 50"/>
          <p:cNvSpPr>
            <a:spLocks/>
          </p:cNvSpPr>
          <p:nvPr/>
        </p:nvSpPr>
        <p:spPr bwMode="auto">
          <a:xfrm rot="545508">
            <a:off x="7412038" y="4618038"/>
            <a:ext cx="996950" cy="957262"/>
          </a:xfrm>
          <a:custGeom>
            <a:avLst/>
            <a:gdLst>
              <a:gd name="T0" fmla="*/ 94499 w 2567281"/>
              <a:gd name="T1" fmla="*/ 39683 h 2567281"/>
              <a:gd name="T2" fmla="*/ 160822 w 2567281"/>
              <a:gd name="T3" fmla="*/ 57105 h 2567281"/>
              <a:gd name="T4" fmla="*/ 192341 w 2567281"/>
              <a:gd name="T5" fmla="*/ 2163 h 2567281"/>
              <a:gd name="T6" fmla="*/ 212401 w 2567281"/>
              <a:gd name="T7" fmla="*/ 259 h 2567281"/>
              <a:gd name="T8" fmla="*/ 255540 w 2567281"/>
              <a:gd name="T9" fmla="*/ 2243 h 2567281"/>
              <a:gd name="T10" fmla="*/ 260636 w 2567281"/>
              <a:gd name="T11" fmla="*/ 3198 h 2567281"/>
              <a:gd name="T12" fmla="*/ 283565 w 2567281"/>
              <a:gd name="T13" fmla="*/ 56883 h 2567281"/>
              <a:gd name="T14" fmla="*/ 353770 w 2567281"/>
              <a:gd name="T15" fmla="*/ 40255 h 2567281"/>
              <a:gd name="T16" fmla="*/ 354210 w 2567281"/>
              <a:gd name="T17" fmla="*/ 40529 h 2567281"/>
              <a:gd name="T18" fmla="*/ 401121 w 2567281"/>
              <a:gd name="T19" fmla="*/ 84340 h 2567281"/>
              <a:gd name="T20" fmla="*/ 402740 w 2567281"/>
              <a:gd name="T21" fmla="*/ 86608 h 2567281"/>
              <a:gd name="T22" fmla="*/ 386224 w 2567281"/>
              <a:gd name="T23" fmla="*/ 144015 h 2567281"/>
              <a:gd name="T24" fmla="*/ 443597 w 2567281"/>
              <a:gd name="T25" fmla="*/ 178273 h 2567281"/>
              <a:gd name="T26" fmla="*/ 444594 w 2567281"/>
              <a:gd name="T27" fmla="*/ 183049 h 2567281"/>
              <a:gd name="T28" fmla="*/ 446756 w 2567281"/>
              <a:gd name="T29" fmla="*/ 224756 h 2567281"/>
              <a:gd name="T30" fmla="*/ 445204 w 2567281"/>
              <a:gd name="T31" fmla="*/ 240146 h 2567281"/>
              <a:gd name="T32" fmla="*/ 378811 w 2567281"/>
              <a:gd name="T33" fmla="*/ 267980 h 2567281"/>
              <a:gd name="T34" fmla="*/ 404023 w 2567281"/>
              <a:gd name="T35" fmla="*/ 341041 h 2567281"/>
              <a:gd name="T36" fmla="*/ 391299 w 2567281"/>
              <a:gd name="T37" fmla="*/ 356384 h 2567281"/>
              <a:gd name="T38" fmla="*/ 376071 w 2567281"/>
              <a:gd name="T39" fmla="*/ 371446 h 2567281"/>
              <a:gd name="T40" fmla="*/ 364455 w 2567281"/>
              <a:gd name="T41" fmla="*/ 380861 h 2567281"/>
              <a:gd name="T42" fmla="*/ 288218 w 2567281"/>
              <a:gd name="T43" fmla="*/ 356191 h 2567281"/>
              <a:gd name="T44" fmla="*/ 252271 w 2567281"/>
              <a:gd name="T45" fmla="*/ 427271 h 2567281"/>
              <a:gd name="T46" fmla="*/ 234614 w 2567281"/>
              <a:gd name="T47" fmla="*/ 428947 h 2567281"/>
              <a:gd name="T48" fmla="*/ 212933 w 2567281"/>
              <a:gd name="T49" fmla="*/ 428957 h 2567281"/>
              <a:gd name="T50" fmla="*/ 200306 w 2567281"/>
              <a:gd name="T51" fmla="*/ 427783 h 2567281"/>
              <a:gd name="T52" fmla="*/ 166599 w 2567281"/>
              <a:gd name="T53" fmla="*/ 353320 h 2567281"/>
              <a:gd name="T54" fmla="*/ 83407 w 2567281"/>
              <a:gd name="T55" fmla="*/ 381492 h 2567281"/>
              <a:gd name="T56" fmla="*/ 75844 w 2567281"/>
              <a:gd name="T57" fmla="*/ 375709 h 2567281"/>
              <a:gd name="T58" fmla="*/ 60157 w 2567281"/>
              <a:gd name="T59" fmla="*/ 361089 h 2567281"/>
              <a:gd name="T60" fmla="*/ 47301 w 2567281"/>
              <a:gd name="T61" fmla="*/ 346467 h 2567281"/>
              <a:gd name="T62" fmla="*/ 77949 w 2567281"/>
              <a:gd name="T63" fmla="*/ 267416 h 2567281"/>
              <a:gd name="T64" fmla="*/ 1395 w 2567281"/>
              <a:gd name="T65" fmla="*/ 236201 h 2567281"/>
              <a:gd name="T66" fmla="*/ 270 w 2567281"/>
              <a:gd name="T67" fmla="*/ 225267 h 2567281"/>
              <a:gd name="T68" fmla="*/ 2336 w 2567281"/>
              <a:gd name="T69" fmla="*/ 183847 h 2567281"/>
              <a:gd name="T70" fmla="*/ 2611 w 2567281"/>
              <a:gd name="T71" fmla="*/ 182495 h 2567281"/>
              <a:gd name="T72" fmla="*/ 69181 w 2567281"/>
              <a:gd name="T73" fmla="*/ 143230 h 2567281"/>
              <a:gd name="T74" fmla="*/ 48616 w 2567281"/>
              <a:gd name="T75" fmla="*/ 81383 h 2567281"/>
              <a:gd name="T76" fmla="*/ 55716 w 2567281"/>
              <a:gd name="T77" fmla="*/ 72822 h 2567281"/>
              <a:gd name="T78" fmla="*/ 87839 w 2567281"/>
              <a:gd name="T79" fmla="*/ 44066 h 2567281"/>
              <a:gd name="T80" fmla="*/ 94499 w 2567281"/>
              <a:gd name="T81" fmla="*/ 39683 h 25672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567281"/>
              <a:gd name="T124" fmla="*/ 0 h 2567281"/>
              <a:gd name="T125" fmla="*/ 2567281 w 2567281"/>
              <a:gd name="T126" fmla="*/ 2567281 h 256728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567281" h="2567281">
                <a:moveTo>
                  <a:pt x="542723" y="237362"/>
                </a:moveTo>
                <a:cubicBezTo>
                  <a:pt x="669691" y="272098"/>
                  <a:pt x="758341" y="386844"/>
                  <a:pt x="923626" y="341570"/>
                </a:cubicBezTo>
                <a:cubicBezTo>
                  <a:pt x="1057958" y="257868"/>
                  <a:pt x="1044307" y="122483"/>
                  <a:pt x="1104648" y="12940"/>
                </a:cubicBezTo>
                <a:lnTo>
                  <a:pt x="1219853" y="1549"/>
                </a:lnTo>
                <a:cubicBezTo>
                  <a:pt x="1303105" y="-2556"/>
                  <a:pt x="1386072" y="1534"/>
                  <a:pt x="1467606" y="13418"/>
                </a:cubicBezTo>
                <a:lnTo>
                  <a:pt x="1496875" y="19128"/>
                </a:lnTo>
                <a:cubicBezTo>
                  <a:pt x="1540772" y="126168"/>
                  <a:pt x="1553691" y="232767"/>
                  <a:pt x="1628565" y="340248"/>
                </a:cubicBezTo>
                <a:cubicBezTo>
                  <a:pt x="1836513" y="363909"/>
                  <a:pt x="1897362" y="273938"/>
                  <a:pt x="2031761" y="240783"/>
                </a:cubicBezTo>
                <a:lnTo>
                  <a:pt x="2034286" y="242421"/>
                </a:lnTo>
                <a:cubicBezTo>
                  <a:pt x="2135070" y="314944"/>
                  <a:pt x="2226168" y="402746"/>
                  <a:pt x="2303706" y="504477"/>
                </a:cubicBezTo>
                <a:lnTo>
                  <a:pt x="2313004" y="518043"/>
                </a:lnTo>
                <a:cubicBezTo>
                  <a:pt x="2281386" y="632502"/>
                  <a:pt x="2200735" y="709083"/>
                  <a:pt x="2218151" y="861420"/>
                </a:cubicBezTo>
                <a:cubicBezTo>
                  <a:pt x="2351180" y="1041595"/>
                  <a:pt x="2437820" y="998031"/>
                  <a:pt x="2547655" y="1066337"/>
                </a:cubicBezTo>
                <a:lnTo>
                  <a:pt x="2553379" y="1094904"/>
                </a:lnTo>
                <a:cubicBezTo>
                  <a:pt x="2565780" y="1178154"/>
                  <a:pt x="2569784" y="1261693"/>
                  <a:pt x="2565794" y="1344373"/>
                </a:cubicBezTo>
                <a:lnTo>
                  <a:pt x="2556882" y="1436427"/>
                </a:lnTo>
                <a:cubicBezTo>
                  <a:pt x="2429780" y="1491923"/>
                  <a:pt x="2335419" y="1423953"/>
                  <a:pt x="2175577" y="1602914"/>
                </a:cubicBezTo>
                <a:cubicBezTo>
                  <a:pt x="2142509" y="1803196"/>
                  <a:pt x="2272106" y="1894254"/>
                  <a:pt x="2320371" y="2039924"/>
                </a:cubicBezTo>
                <a:lnTo>
                  <a:pt x="2247295" y="2131698"/>
                </a:lnTo>
                <a:cubicBezTo>
                  <a:pt x="2219775" y="2162997"/>
                  <a:pt x="2190608" y="2193076"/>
                  <a:pt x="2159843" y="2221792"/>
                </a:cubicBezTo>
                <a:lnTo>
                  <a:pt x="2093129" y="2278108"/>
                </a:lnTo>
                <a:cubicBezTo>
                  <a:pt x="1947181" y="2228921"/>
                  <a:pt x="1870528" y="2100164"/>
                  <a:pt x="1655286" y="2130546"/>
                </a:cubicBezTo>
                <a:cubicBezTo>
                  <a:pt x="1475044" y="2264484"/>
                  <a:pt x="1517653" y="2413986"/>
                  <a:pt x="1448837" y="2555706"/>
                </a:cubicBezTo>
                <a:lnTo>
                  <a:pt x="1347429" y="2565733"/>
                </a:lnTo>
                <a:cubicBezTo>
                  <a:pt x="1305803" y="2567786"/>
                  <a:pt x="1264248" y="2567789"/>
                  <a:pt x="1222908" y="2565794"/>
                </a:cubicBezTo>
                <a:lnTo>
                  <a:pt x="1150390" y="2558774"/>
                </a:lnTo>
                <a:cubicBezTo>
                  <a:pt x="1085862" y="2410306"/>
                  <a:pt x="1108687" y="2219706"/>
                  <a:pt x="956807" y="2113371"/>
                </a:cubicBezTo>
                <a:cubicBezTo>
                  <a:pt x="749394" y="2069712"/>
                  <a:pt x="638284" y="2225712"/>
                  <a:pt x="479023" y="2281883"/>
                </a:cubicBezTo>
                <a:lnTo>
                  <a:pt x="435584" y="2247295"/>
                </a:lnTo>
                <a:cubicBezTo>
                  <a:pt x="404285" y="2219775"/>
                  <a:pt x="374206" y="2190608"/>
                  <a:pt x="345490" y="2159843"/>
                </a:cubicBezTo>
                <a:lnTo>
                  <a:pt x="271660" y="2072382"/>
                </a:lnTo>
                <a:cubicBezTo>
                  <a:pt x="330331" y="1914768"/>
                  <a:pt x="511586" y="1851848"/>
                  <a:pt x="447673" y="1599540"/>
                </a:cubicBezTo>
                <a:cubicBezTo>
                  <a:pt x="326959" y="1463311"/>
                  <a:pt x="154568" y="1475064"/>
                  <a:pt x="8015" y="1412826"/>
                </a:cubicBezTo>
                <a:lnTo>
                  <a:pt x="1549" y="1347429"/>
                </a:lnTo>
                <a:cubicBezTo>
                  <a:pt x="-2556" y="1264177"/>
                  <a:pt x="1534" y="1181210"/>
                  <a:pt x="13418" y="1099676"/>
                </a:cubicBezTo>
                <a:lnTo>
                  <a:pt x="14995" y="1091591"/>
                </a:lnTo>
                <a:cubicBezTo>
                  <a:pt x="121784" y="1013008"/>
                  <a:pt x="381694" y="1060536"/>
                  <a:pt x="397317" y="856724"/>
                </a:cubicBezTo>
                <a:cubicBezTo>
                  <a:pt x="496046" y="753970"/>
                  <a:pt x="366341" y="592193"/>
                  <a:pt x="279210" y="486794"/>
                </a:cubicBezTo>
                <a:lnTo>
                  <a:pt x="319987" y="435584"/>
                </a:lnTo>
                <a:cubicBezTo>
                  <a:pt x="375026" y="372987"/>
                  <a:pt x="436657" y="315268"/>
                  <a:pt x="504477" y="263576"/>
                </a:cubicBezTo>
                <a:lnTo>
                  <a:pt x="542723" y="237362"/>
                </a:lnTo>
                <a:close/>
              </a:path>
            </a:pathLst>
          </a:custGeom>
          <a:solidFill>
            <a:srgbClr val="FFFF00"/>
          </a:solidFill>
          <a:ln w="9525">
            <a:noFill/>
            <a:round/>
            <a:headEnd/>
            <a:tailEnd/>
          </a:ln>
        </p:spPr>
        <p:txBody>
          <a:bodyPr anchor="ctr"/>
          <a:lstStyle/>
          <a:p>
            <a:endParaRPr lang="zh-CN" altLang="en-US"/>
          </a:p>
        </p:txBody>
      </p:sp>
      <p:sp>
        <p:nvSpPr>
          <p:cNvPr id="13" name="任意多边形 51"/>
          <p:cNvSpPr/>
          <p:nvPr/>
        </p:nvSpPr>
        <p:spPr bwMode="auto">
          <a:xfrm rot="545508">
            <a:off x="5335588" y="1882775"/>
            <a:ext cx="1668462" cy="1560513"/>
          </a:xfrm>
          <a:custGeom>
            <a:avLst/>
            <a:gdLst>
              <a:gd name="T0" fmla="*/ 351035 w 2567281"/>
              <a:gd name="T1" fmla="*/ 153526 h 2567281"/>
              <a:gd name="T2" fmla="*/ 597404 w 2567281"/>
              <a:gd name="T3" fmla="*/ 220928 h 2567281"/>
              <a:gd name="T4" fmla="*/ 714490 w 2567281"/>
              <a:gd name="T5" fmla="*/ 8370 h 2567281"/>
              <a:gd name="T6" fmla="*/ 789005 w 2567281"/>
              <a:gd name="T7" fmla="*/ 1002 h 2567281"/>
              <a:gd name="T8" fmla="*/ 949252 w 2567281"/>
              <a:gd name="T9" fmla="*/ 8679 h 2567281"/>
              <a:gd name="T10" fmla="*/ 968183 w 2567281"/>
              <a:gd name="T11" fmla="*/ 12372 h 2567281"/>
              <a:gd name="T12" fmla="*/ 1053361 w 2567281"/>
              <a:gd name="T13" fmla="*/ 220073 h 2567281"/>
              <a:gd name="T14" fmla="*/ 1314149 w 2567281"/>
              <a:gd name="T15" fmla="*/ 155739 h 2567281"/>
              <a:gd name="T16" fmla="*/ 1315782 w 2567281"/>
              <a:gd name="T17" fmla="*/ 156799 h 2567281"/>
              <a:gd name="T18" fmla="*/ 1490044 w 2567281"/>
              <a:gd name="T19" fmla="*/ 326297 h 2567281"/>
              <a:gd name="T20" fmla="*/ 1496058 w 2567281"/>
              <a:gd name="T21" fmla="*/ 335072 h 2567281"/>
              <a:gd name="T22" fmla="*/ 1434707 w 2567281"/>
              <a:gd name="T23" fmla="*/ 557169 h 2567281"/>
              <a:gd name="T24" fmla="*/ 1647831 w 2567281"/>
              <a:gd name="T25" fmla="*/ 689710 h 2567281"/>
              <a:gd name="T26" fmla="*/ 1651533 w 2567281"/>
              <a:gd name="T27" fmla="*/ 708187 h 2567281"/>
              <a:gd name="T28" fmla="*/ 1659563 w 2567281"/>
              <a:gd name="T29" fmla="*/ 869544 h 2567281"/>
              <a:gd name="T30" fmla="*/ 1653799 w 2567281"/>
              <a:gd name="T31" fmla="*/ 929085 h 2567281"/>
              <a:gd name="T32" fmla="*/ 1407170 w 2567281"/>
              <a:gd name="T33" fmla="*/ 1036770 h 2567281"/>
              <a:gd name="T34" fmla="*/ 1500823 w 2567281"/>
              <a:gd name="T35" fmla="*/ 1319429 h 2567281"/>
              <a:gd name="T36" fmla="*/ 1453557 w 2567281"/>
              <a:gd name="T37" fmla="*/ 1378789 h 2567281"/>
              <a:gd name="T38" fmla="*/ 1396993 w 2567281"/>
              <a:gd name="T39" fmla="*/ 1437062 h 2567281"/>
              <a:gd name="T40" fmla="*/ 1353842 w 2567281"/>
              <a:gd name="T41" fmla="*/ 1473487 h 2567281"/>
              <a:gd name="T42" fmla="*/ 1070644 w 2567281"/>
              <a:gd name="T43" fmla="*/ 1378044 h 2567281"/>
              <a:gd name="T44" fmla="*/ 937112 w 2567281"/>
              <a:gd name="T45" fmla="*/ 1653038 h 2567281"/>
              <a:gd name="T46" fmla="*/ 871521 w 2567281"/>
              <a:gd name="T47" fmla="*/ 1659524 h 2567281"/>
              <a:gd name="T48" fmla="*/ 790981 w 2567281"/>
              <a:gd name="T49" fmla="*/ 1659563 h 2567281"/>
              <a:gd name="T50" fmla="*/ 744076 w 2567281"/>
              <a:gd name="T51" fmla="*/ 1655023 h 2567281"/>
              <a:gd name="T52" fmla="*/ 618866 w 2567281"/>
              <a:gd name="T53" fmla="*/ 1366935 h 2567281"/>
              <a:gd name="T54" fmla="*/ 309834 w 2567281"/>
              <a:gd name="T55" fmla="*/ 1475929 h 2567281"/>
              <a:gd name="T56" fmla="*/ 281737 w 2567281"/>
              <a:gd name="T57" fmla="*/ 1453557 h 2567281"/>
              <a:gd name="T58" fmla="*/ 223464 w 2567281"/>
              <a:gd name="T59" fmla="*/ 1396993 h 2567281"/>
              <a:gd name="T60" fmla="*/ 175710 w 2567281"/>
              <a:gd name="T61" fmla="*/ 1340423 h 2567281"/>
              <a:gd name="T62" fmla="*/ 289556 w 2567281"/>
              <a:gd name="T63" fmla="*/ 1034587 h 2567281"/>
              <a:gd name="T64" fmla="*/ 5184 w 2567281"/>
              <a:gd name="T65" fmla="*/ 913820 h 2567281"/>
              <a:gd name="T66" fmla="*/ 1002 w 2567281"/>
              <a:gd name="T67" fmla="*/ 871521 h 2567281"/>
              <a:gd name="T68" fmla="*/ 8679 w 2567281"/>
              <a:gd name="T69" fmla="*/ 711274 h 2567281"/>
              <a:gd name="T70" fmla="*/ 9699 w 2567281"/>
              <a:gd name="T71" fmla="*/ 706044 h 2567281"/>
              <a:gd name="T72" fmla="*/ 256986 w 2567281"/>
              <a:gd name="T73" fmla="*/ 554132 h 2567281"/>
              <a:gd name="T74" fmla="*/ 180594 w 2567281"/>
              <a:gd name="T75" fmla="*/ 314860 h 2567281"/>
              <a:gd name="T76" fmla="*/ 206969 w 2567281"/>
              <a:gd name="T77" fmla="*/ 281737 h 2567281"/>
              <a:gd name="T78" fmla="*/ 326297 w 2567281"/>
              <a:gd name="T79" fmla="*/ 170482 h 2567281"/>
              <a:gd name="T80" fmla="*/ 351035 w 2567281"/>
              <a:gd name="T81" fmla="*/ 153526 h 25672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567281" h="2567281">
                <a:moveTo>
                  <a:pt x="542723" y="237362"/>
                </a:moveTo>
                <a:cubicBezTo>
                  <a:pt x="669691" y="272098"/>
                  <a:pt x="758341" y="386844"/>
                  <a:pt x="923626" y="341570"/>
                </a:cubicBezTo>
                <a:cubicBezTo>
                  <a:pt x="1057958" y="257868"/>
                  <a:pt x="1044307" y="122483"/>
                  <a:pt x="1104648" y="12940"/>
                </a:cubicBezTo>
                <a:lnTo>
                  <a:pt x="1219853" y="1549"/>
                </a:lnTo>
                <a:cubicBezTo>
                  <a:pt x="1303105" y="-2556"/>
                  <a:pt x="1386072" y="1534"/>
                  <a:pt x="1467606" y="13418"/>
                </a:cubicBezTo>
                <a:lnTo>
                  <a:pt x="1496875" y="19128"/>
                </a:lnTo>
                <a:cubicBezTo>
                  <a:pt x="1540772" y="126168"/>
                  <a:pt x="1553691" y="232767"/>
                  <a:pt x="1628565" y="340248"/>
                </a:cubicBezTo>
                <a:cubicBezTo>
                  <a:pt x="1836513" y="363909"/>
                  <a:pt x="1897362" y="273938"/>
                  <a:pt x="2031761" y="240783"/>
                </a:cubicBezTo>
                <a:lnTo>
                  <a:pt x="2034286" y="242421"/>
                </a:lnTo>
                <a:cubicBezTo>
                  <a:pt x="2135070" y="314944"/>
                  <a:pt x="2226168" y="402746"/>
                  <a:pt x="2303706" y="504477"/>
                </a:cubicBezTo>
                <a:lnTo>
                  <a:pt x="2313004" y="518043"/>
                </a:lnTo>
                <a:cubicBezTo>
                  <a:pt x="2281386" y="632502"/>
                  <a:pt x="2200735" y="709083"/>
                  <a:pt x="2218151" y="861420"/>
                </a:cubicBezTo>
                <a:cubicBezTo>
                  <a:pt x="2351180" y="1041595"/>
                  <a:pt x="2437820" y="998031"/>
                  <a:pt x="2547655" y="1066337"/>
                </a:cubicBezTo>
                <a:lnTo>
                  <a:pt x="2553379" y="1094904"/>
                </a:lnTo>
                <a:cubicBezTo>
                  <a:pt x="2565780" y="1178154"/>
                  <a:pt x="2569784" y="1261693"/>
                  <a:pt x="2565794" y="1344373"/>
                </a:cubicBezTo>
                <a:lnTo>
                  <a:pt x="2556882" y="1436427"/>
                </a:lnTo>
                <a:cubicBezTo>
                  <a:pt x="2429780" y="1491923"/>
                  <a:pt x="2335419" y="1423953"/>
                  <a:pt x="2175577" y="1602914"/>
                </a:cubicBezTo>
                <a:cubicBezTo>
                  <a:pt x="2142509" y="1803196"/>
                  <a:pt x="2272106" y="1894254"/>
                  <a:pt x="2320371" y="2039924"/>
                </a:cubicBezTo>
                <a:lnTo>
                  <a:pt x="2247295" y="2131698"/>
                </a:lnTo>
                <a:cubicBezTo>
                  <a:pt x="2219775" y="2162997"/>
                  <a:pt x="2190608" y="2193076"/>
                  <a:pt x="2159843" y="2221792"/>
                </a:cubicBezTo>
                <a:lnTo>
                  <a:pt x="2093129" y="2278108"/>
                </a:lnTo>
                <a:cubicBezTo>
                  <a:pt x="1947181" y="2228921"/>
                  <a:pt x="1870528" y="2100164"/>
                  <a:pt x="1655286" y="2130546"/>
                </a:cubicBezTo>
                <a:cubicBezTo>
                  <a:pt x="1475044" y="2264484"/>
                  <a:pt x="1517653" y="2413986"/>
                  <a:pt x="1448837" y="2555706"/>
                </a:cubicBezTo>
                <a:lnTo>
                  <a:pt x="1347429" y="2565733"/>
                </a:lnTo>
                <a:cubicBezTo>
                  <a:pt x="1305803" y="2567786"/>
                  <a:pt x="1264248" y="2567789"/>
                  <a:pt x="1222908" y="2565794"/>
                </a:cubicBezTo>
                <a:lnTo>
                  <a:pt x="1150390" y="2558774"/>
                </a:lnTo>
                <a:cubicBezTo>
                  <a:pt x="1085862" y="2410306"/>
                  <a:pt x="1108687" y="2219706"/>
                  <a:pt x="956807" y="2113371"/>
                </a:cubicBezTo>
                <a:cubicBezTo>
                  <a:pt x="749394" y="2069712"/>
                  <a:pt x="638284" y="2225712"/>
                  <a:pt x="479023" y="2281883"/>
                </a:cubicBezTo>
                <a:lnTo>
                  <a:pt x="435584" y="2247295"/>
                </a:lnTo>
                <a:cubicBezTo>
                  <a:pt x="404285" y="2219775"/>
                  <a:pt x="374206" y="2190608"/>
                  <a:pt x="345490" y="2159843"/>
                </a:cubicBezTo>
                <a:lnTo>
                  <a:pt x="271660" y="2072382"/>
                </a:lnTo>
                <a:cubicBezTo>
                  <a:pt x="330331" y="1914768"/>
                  <a:pt x="511586" y="1851848"/>
                  <a:pt x="447673" y="1599540"/>
                </a:cubicBezTo>
                <a:cubicBezTo>
                  <a:pt x="326959" y="1463311"/>
                  <a:pt x="154568" y="1475064"/>
                  <a:pt x="8015" y="1412826"/>
                </a:cubicBezTo>
                <a:lnTo>
                  <a:pt x="1549" y="1347429"/>
                </a:lnTo>
                <a:cubicBezTo>
                  <a:pt x="-2556" y="1264177"/>
                  <a:pt x="1534" y="1181210"/>
                  <a:pt x="13418" y="1099676"/>
                </a:cubicBezTo>
                <a:lnTo>
                  <a:pt x="14995" y="1091591"/>
                </a:lnTo>
                <a:cubicBezTo>
                  <a:pt x="121784" y="1013008"/>
                  <a:pt x="381694" y="1060536"/>
                  <a:pt x="397317" y="856724"/>
                </a:cubicBezTo>
                <a:cubicBezTo>
                  <a:pt x="496046" y="753970"/>
                  <a:pt x="366341" y="592193"/>
                  <a:pt x="279210" y="486794"/>
                </a:cubicBezTo>
                <a:lnTo>
                  <a:pt x="319987" y="435584"/>
                </a:lnTo>
                <a:cubicBezTo>
                  <a:pt x="375026" y="372987"/>
                  <a:pt x="436657" y="315268"/>
                  <a:pt x="504477" y="263576"/>
                </a:cubicBezTo>
                <a:lnTo>
                  <a:pt x="542723" y="237362"/>
                </a:lnTo>
                <a:close/>
              </a:path>
            </a:pathLst>
          </a:custGeom>
          <a:solidFill>
            <a:schemeClr val="accent3">
              <a:lumMod val="75000"/>
            </a:schemeClr>
          </a:solidFill>
          <a:ln>
            <a:noFill/>
          </a:ln>
        </p:spPr>
        <p:txBody>
          <a:bodyPr anchor="ctr"/>
          <a:lstStyle/>
          <a:p>
            <a:pPr defTabSz="1088390" fontAlgn="auto">
              <a:spcBef>
                <a:spcPts val="0"/>
              </a:spcBef>
              <a:spcAft>
                <a:spcPts val="0"/>
              </a:spcAft>
              <a:defRPr/>
            </a:pPr>
            <a:endParaRPr lang="zh-CN" altLang="en-US">
              <a:latin typeface="+mn-lt"/>
              <a:ea typeface="+mn-ea"/>
            </a:endParaRPr>
          </a:p>
        </p:txBody>
      </p:sp>
      <p:sp>
        <p:nvSpPr>
          <p:cNvPr id="37899" name="任意多边形 52"/>
          <p:cNvSpPr>
            <a:spLocks/>
          </p:cNvSpPr>
          <p:nvPr/>
        </p:nvSpPr>
        <p:spPr bwMode="auto">
          <a:xfrm rot="545508">
            <a:off x="4102100" y="2527300"/>
            <a:ext cx="1439863" cy="1311275"/>
          </a:xfrm>
          <a:custGeom>
            <a:avLst/>
            <a:gdLst>
              <a:gd name="T0" fmla="*/ 196846 w 2567281"/>
              <a:gd name="T1" fmla="*/ 78354 h 2567281"/>
              <a:gd name="T2" fmla="*/ 334999 w 2567281"/>
              <a:gd name="T3" fmla="*/ 112753 h 2567281"/>
              <a:gd name="T4" fmla="*/ 400656 w 2567281"/>
              <a:gd name="T5" fmla="*/ 4272 h 2567281"/>
              <a:gd name="T6" fmla="*/ 442441 w 2567281"/>
              <a:gd name="T7" fmla="*/ 511 h 2567281"/>
              <a:gd name="T8" fmla="*/ 532301 w 2567281"/>
              <a:gd name="T9" fmla="*/ 4430 h 2567281"/>
              <a:gd name="T10" fmla="*/ 542917 w 2567281"/>
              <a:gd name="T11" fmla="*/ 6314 h 2567281"/>
              <a:gd name="T12" fmla="*/ 590681 w 2567281"/>
              <a:gd name="T13" fmla="*/ 112317 h 2567281"/>
              <a:gd name="T14" fmla="*/ 736920 w 2567281"/>
              <a:gd name="T15" fmla="*/ 79483 h 2567281"/>
              <a:gd name="T16" fmla="*/ 737836 w 2567281"/>
              <a:gd name="T17" fmla="*/ 80024 h 2567281"/>
              <a:gd name="T18" fmla="*/ 835555 w 2567281"/>
              <a:gd name="T19" fmla="*/ 166530 h 2567281"/>
              <a:gd name="T20" fmla="*/ 838927 w 2567281"/>
              <a:gd name="T21" fmla="*/ 171008 h 2567281"/>
              <a:gd name="T22" fmla="*/ 804523 w 2567281"/>
              <a:gd name="T23" fmla="*/ 284358 h 2567281"/>
              <a:gd name="T24" fmla="*/ 924035 w 2567281"/>
              <a:gd name="T25" fmla="*/ 352002 h 2567281"/>
              <a:gd name="T26" fmla="*/ 926111 w 2567281"/>
              <a:gd name="T27" fmla="*/ 361432 h 2567281"/>
              <a:gd name="T28" fmla="*/ 930614 w 2567281"/>
              <a:gd name="T29" fmla="*/ 443783 h 2567281"/>
              <a:gd name="T30" fmla="*/ 927381 w 2567281"/>
              <a:gd name="T31" fmla="*/ 474170 h 2567281"/>
              <a:gd name="T32" fmla="*/ 789082 w 2567281"/>
              <a:gd name="T33" fmla="*/ 529128 h 2567281"/>
              <a:gd name="T34" fmla="*/ 841599 w 2567281"/>
              <a:gd name="T35" fmla="*/ 673387 h 2567281"/>
              <a:gd name="T36" fmla="*/ 815094 w 2567281"/>
              <a:gd name="T37" fmla="*/ 703682 h 2567281"/>
              <a:gd name="T38" fmla="*/ 783376 w 2567281"/>
              <a:gd name="T39" fmla="*/ 733422 h 2567281"/>
              <a:gd name="T40" fmla="*/ 759178 w 2567281"/>
              <a:gd name="T41" fmla="*/ 752013 h 2567281"/>
              <a:gd name="T42" fmla="*/ 600373 w 2567281"/>
              <a:gd name="T43" fmla="*/ 703302 h 2567281"/>
              <a:gd name="T44" fmla="*/ 525493 w 2567281"/>
              <a:gd name="T45" fmla="*/ 843649 h 2567281"/>
              <a:gd name="T46" fmla="*/ 488713 w 2567281"/>
              <a:gd name="T47" fmla="*/ 846959 h 2567281"/>
              <a:gd name="T48" fmla="*/ 443549 w 2567281"/>
              <a:gd name="T49" fmla="*/ 846979 h 2567281"/>
              <a:gd name="T50" fmla="*/ 417247 w 2567281"/>
              <a:gd name="T51" fmla="*/ 844662 h 2567281"/>
              <a:gd name="T52" fmla="*/ 347034 w 2567281"/>
              <a:gd name="T53" fmla="*/ 697632 h 2567281"/>
              <a:gd name="T54" fmla="*/ 173742 w 2567281"/>
              <a:gd name="T55" fmla="*/ 753259 h 2567281"/>
              <a:gd name="T56" fmla="*/ 157987 w 2567281"/>
              <a:gd name="T57" fmla="*/ 741841 h 2567281"/>
              <a:gd name="T58" fmla="*/ 125309 w 2567281"/>
              <a:gd name="T59" fmla="*/ 712973 h 2567281"/>
              <a:gd name="T60" fmla="*/ 98531 w 2567281"/>
              <a:gd name="T61" fmla="*/ 684102 h 2567281"/>
              <a:gd name="T62" fmla="*/ 162371 w 2567281"/>
              <a:gd name="T63" fmla="*/ 528014 h 2567281"/>
              <a:gd name="T64" fmla="*/ 2907 w 2567281"/>
              <a:gd name="T65" fmla="*/ 466380 h 2567281"/>
              <a:gd name="T66" fmla="*/ 562 w 2567281"/>
              <a:gd name="T67" fmla="*/ 444792 h 2567281"/>
              <a:gd name="T68" fmla="*/ 4867 w 2567281"/>
              <a:gd name="T69" fmla="*/ 363007 h 2567281"/>
              <a:gd name="T70" fmla="*/ 5439 w 2567281"/>
              <a:gd name="T71" fmla="*/ 360339 h 2567281"/>
              <a:gd name="T72" fmla="*/ 144107 w 2567281"/>
              <a:gd name="T73" fmla="*/ 282808 h 2567281"/>
              <a:gd name="T74" fmla="*/ 101269 w 2567281"/>
              <a:gd name="T75" fmla="*/ 160693 h 2567281"/>
              <a:gd name="T76" fmla="*/ 116059 w 2567281"/>
              <a:gd name="T77" fmla="*/ 143788 h 2567281"/>
              <a:gd name="T78" fmla="*/ 182974 w 2567281"/>
              <a:gd name="T79" fmla="*/ 87008 h 2567281"/>
              <a:gd name="T80" fmla="*/ 196846 w 2567281"/>
              <a:gd name="T81" fmla="*/ 78354 h 25672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567281"/>
              <a:gd name="T124" fmla="*/ 0 h 2567281"/>
              <a:gd name="T125" fmla="*/ 2567281 w 2567281"/>
              <a:gd name="T126" fmla="*/ 2567281 h 256728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567281" h="2567281">
                <a:moveTo>
                  <a:pt x="542723" y="237362"/>
                </a:moveTo>
                <a:cubicBezTo>
                  <a:pt x="669691" y="272098"/>
                  <a:pt x="758341" y="386844"/>
                  <a:pt x="923626" y="341570"/>
                </a:cubicBezTo>
                <a:cubicBezTo>
                  <a:pt x="1057958" y="257868"/>
                  <a:pt x="1044307" y="122483"/>
                  <a:pt x="1104648" y="12940"/>
                </a:cubicBezTo>
                <a:lnTo>
                  <a:pt x="1219853" y="1549"/>
                </a:lnTo>
                <a:cubicBezTo>
                  <a:pt x="1303105" y="-2556"/>
                  <a:pt x="1386072" y="1534"/>
                  <a:pt x="1467606" y="13418"/>
                </a:cubicBezTo>
                <a:lnTo>
                  <a:pt x="1496875" y="19128"/>
                </a:lnTo>
                <a:cubicBezTo>
                  <a:pt x="1540772" y="126168"/>
                  <a:pt x="1553691" y="232767"/>
                  <a:pt x="1628565" y="340248"/>
                </a:cubicBezTo>
                <a:cubicBezTo>
                  <a:pt x="1836513" y="363909"/>
                  <a:pt x="1897362" y="273938"/>
                  <a:pt x="2031761" y="240783"/>
                </a:cubicBezTo>
                <a:lnTo>
                  <a:pt x="2034286" y="242421"/>
                </a:lnTo>
                <a:cubicBezTo>
                  <a:pt x="2135070" y="314944"/>
                  <a:pt x="2226168" y="402746"/>
                  <a:pt x="2303706" y="504477"/>
                </a:cubicBezTo>
                <a:lnTo>
                  <a:pt x="2313004" y="518043"/>
                </a:lnTo>
                <a:cubicBezTo>
                  <a:pt x="2281386" y="632502"/>
                  <a:pt x="2200735" y="709083"/>
                  <a:pt x="2218151" y="861420"/>
                </a:cubicBezTo>
                <a:cubicBezTo>
                  <a:pt x="2351180" y="1041595"/>
                  <a:pt x="2437820" y="998031"/>
                  <a:pt x="2547655" y="1066337"/>
                </a:cubicBezTo>
                <a:lnTo>
                  <a:pt x="2553379" y="1094904"/>
                </a:lnTo>
                <a:cubicBezTo>
                  <a:pt x="2565780" y="1178154"/>
                  <a:pt x="2569784" y="1261693"/>
                  <a:pt x="2565794" y="1344373"/>
                </a:cubicBezTo>
                <a:lnTo>
                  <a:pt x="2556882" y="1436427"/>
                </a:lnTo>
                <a:cubicBezTo>
                  <a:pt x="2429780" y="1491923"/>
                  <a:pt x="2335419" y="1423953"/>
                  <a:pt x="2175577" y="1602914"/>
                </a:cubicBezTo>
                <a:cubicBezTo>
                  <a:pt x="2142509" y="1803196"/>
                  <a:pt x="2272106" y="1894254"/>
                  <a:pt x="2320371" y="2039924"/>
                </a:cubicBezTo>
                <a:lnTo>
                  <a:pt x="2247295" y="2131698"/>
                </a:lnTo>
                <a:cubicBezTo>
                  <a:pt x="2219775" y="2162997"/>
                  <a:pt x="2190608" y="2193076"/>
                  <a:pt x="2159843" y="2221792"/>
                </a:cubicBezTo>
                <a:lnTo>
                  <a:pt x="2093129" y="2278108"/>
                </a:lnTo>
                <a:cubicBezTo>
                  <a:pt x="1947181" y="2228921"/>
                  <a:pt x="1870528" y="2100164"/>
                  <a:pt x="1655286" y="2130546"/>
                </a:cubicBezTo>
                <a:cubicBezTo>
                  <a:pt x="1475044" y="2264484"/>
                  <a:pt x="1517653" y="2413986"/>
                  <a:pt x="1448837" y="2555706"/>
                </a:cubicBezTo>
                <a:lnTo>
                  <a:pt x="1347429" y="2565733"/>
                </a:lnTo>
                <a:cubicBezTo>
                  <a:pt x="1305803" y="2567786"/>
                  <a:pt x="1264248" y="2567789"/>
                  <a:pt x="1222908" y="2565794"/>
                </a:cubicBezTo>
                <a:lnTo>
                  <a:pt x="1150390" y="2558774"/>
                </a:lnTo>
                <a:cubicBezTo>
                  <a:pt x="1085862" y="2410306"/>
                  <a:pt x="1108687" y="2219706"/>
                  <a:pt x="956807" y="2113371"/>
                </a:cubicBezTo>
                <a:cubicBezTo>
                  <a:pt x="749394" y="2069712"/>
                  <a:pt x="638284" y="2225712"/>
                  <a:pt x="479023" y="2281883"/>
                </a:cubicBezTo>
                <a:lnTo>
                  <a:pt x="435584" y="2247295"/>
                </a:lnTo>
                <a:cubicBezTo>
                  <a:pt x="404285" y="2219775"/>
                  <a:pt x="374206" y="2190608"/>
                  <a:pt x="345490" y="2159843"/>
                </a:cubicBezTo>
                <a:lnTo>
                  <a:pt x="271660" y="2072382"/>
                </a:lnTo>
                <a:cubicBezTo>
                  <a:pt x="330331" y="1914768"/>
                  <a:pt x="511586" y="1851848"/>
                  <a:pt x="447673" y="1599540"/>
                </a:cubicBezTo>
                <a:cubicBezTo>
                  <a:pt x="326959" y="1463311"/>
                  <a:pt x="154568" y="1475064"/>
                  <a:pt x="8015" y="1412826"/>
                </a:cubicBezTo>
                <a:lnTo>
                  <a:pt x="1549" y="1347429"/>
                </a:lnTo>
                <a:cubicBezTo>
                  <a:pt x="-2556" y="1264177"/>
                  <a:pt x="1534" y="1181210"/>
                  <a:pt x="13418" y="1099676"/>
                </a:cubicBezTo>
                <a:lnTo>
                  <a:pt x="14995" y="1091591"/>
                </a:lnTo>
                <a:cubicBezTo>
                  <a:pt x="121784" y="1013008"/>
                  <a:pt x="381694" y="1060536"/>
                  <a:pt x="397317" y="856724"/>
                </a:cubicBezTo>
                <a:cubicBezTo>
                  <a:pt x="496046" y="753970"/>
                  <a:pt x="366341" y="592193"/>
                  <a:pt x="279210" y="486794"/>
                </a:cubicBezTo>
                <a:lnTo>
                  <a:pt x="319987" y="435584"/>
                </a:lnTo>
                <a:cubicBezTo>
                  <a:pt x="375026" y="372987"/>
                  <a:pt x="436657" y="315268"/>
                  <a:pt x="504477" y="263576"/>
                </a:cubicBezTo>
                <a:lnTo>
                  <a:pt x="542723" y="237362"/>
                </a:lnTo>
                <a:close/>
              </a:path>
            </a:pathLst>
          </a:custGeom>
          <a:solidFill>
            <a:srgbClr val="92D050"/>
          </a:solidFill>
          <a:ln w="9525">
            <a:noFill/>
            <a:round/>
            <a:headEnd/>
            <a:tailEnd/>
          </a:ln>
        </p:spPr>
        <p:txBody>
          <a:bodyPr anchor="ctr"/>
          <a:lstStyle/>
          <a:p>
            <a:endParaRPr lang="zh-CN" altLang="en-US"/>
          </a:p>
        </p:txBody>
      </p:sp>
      <p:sp>
        <p:nvSpPr>
          <p:cNvPr id="37900" name="任意多边形 53"/>
          <p:cNvSpPr>
            <a:spLocks/>
          </p:cNvSpPr>
          <p:nvPr/>
        </p:nvSpPr>
        <p:spPr bwMode="auto">
          <a:xfrm rot="545508">
            <a:off x="4324350" y="5022850"/>
            <a:ext cx="1127125" cy="1081088"/>
          </a:xfrm>
          <a:custGeom>
            <a:avLst/>
            <a:gdLst>
              <a:gd name="T0" fmla="*/ 120592 w 2567281"/>
              <a:gd name="T1" fmla="*/ 50640 h 2567281"/>
              <a:gd name="T2" fmla="*/ 205228 w 2567281"/>
              <a:gd name="T3" fmla="*/ 72872 h 2567281"/>
              <a:gd name="T4" fmla="*/ 245450 w 2567281"/>
              <a:gd name="T5" fmla="*/ 2761 h 2567281"/>
              <a:gd name="T6" fmla="*/ 271049 w 2567281"/>
              <a:gd name="T7" fmla="*/ 330 h 2567281"/>
              <a:gd name="T8" fmla="*/ 326099 w 2567281"/>
              <a:gd name="T9" fmla="*/ 2863 h 2567281"/>
              <a:gd name="T10" fmla="*/ 332602 w 2567281"/>
              <a:gd name="T11" fmla="*/ 4081 h 2567281"/>
              <a:gd name="T12" fmla="*/ 361864 w 2567281"/>
              <a:gd name="T13" fmla="*/ 72591 h 2567281"/>
              <a:gd name="T14" fmla="*/ 451453 w 2567281"/>
              <a:gd name="T15" fmla="*/ 51370 h 2567281"/>
              <a:gd name="T16" fmla="*/ 452014 w 2567281"/>
              <a:gd name="T17" fmla="*/ 51720 h 2567281"/>
              <a:gd name="T18" fmla="*/ 511879 w 2567281"/>
              <a:gd name="T19" fmla="*/ 107628 h 2567281"/>
              <a:gd name="T20" fmla="*/ 513945 w 2567281"/>
              <a:gd name="T21" fmla="*/ 110523 h 2567281"/>
              <a:gd name="T22" fmla="*/ 492868 w 2567281"/>
              <a:gd name="T23" fmla="*/ 183781 h 2567281"/>
              <a:gd name="T24" fmla="*/ 566084 w 2567281"/>
              <a:gd name="T25" fmla="*/ 227499 h 2567281"/>
              <a:gd name="T26" fmla="*/ 567356 w 2567281"/>
              <a:gd name="T27" fmla="*/ 233594 h 2567281"/>
              <a:gd name="T28" fmla="*/ 570114 w 2567281"/>
              <a:gd name="T29" fmla="*/ 286817 h 2567281"/>
              <a:gd name="T30" fmla="*/ 568134 w 2567281"/>
              <a:gd name="T31" fmla="*/ 306456 h 2567281"/>
              <a:gd name="T32" fmla="*/ 483409 w 2567281"/>
              <a:gd name="T33" fmla="*/ 341975 h 2567281"/>
              <a:gd name="T34" fmla="*/ 515582 w 2567281"/>
              <a:gd name="T35" fmla="*/ 435210 h 2567281"/>
              <a:gd name="T36" fmla="*/ 499344 w 2567281"/>
              <a:gd name="T37" fmla="*/ 454789 h 2567281"/>
              <a:gd name="T38" fmla="*/ 479913 w 2567281"/>
              <a:gd name="T39" fmla="*/ 474010 h 2567281"/>
              <a:gd name="T40" fmla="*/ 465089 w 2567281"/>
              <a:gd name="T41" fmla="*/ 486025 h 2567281"/>
              <a:gd name="T42" fmla="*/ 367801 w 2567281"/>
              <a:gd name="T43" fmla="*/ 454544 h 2567281"/>
              <a:gd name="T44" fmla="*/ 321929 w 2567281"/>
              <a:gd name="T45" fmla="*/ 545250 h 2567281"/>
              <a:gd name="T46" fmla="*/ 299396 w 2567281"/>
              <a:gd name="T47" fmla="*/ 547389 h 2567281"/>
              <a:gd name="T48" fmla="*/ 271727 w 2567281"/>
              <a:gd name="T49" fmla="*/ 547402 h 2567281"/>
              <a:gd name="T50" fmla="*/ 255614 w 2567281"/>
              <a:gd name="T51" fmla="*/ 545904 h 2567281"/>
              <a:gd name="T52" fmla="*/ 212600 w 2567281"/>
              <a:gd name="T53" fmla="*/ 450879 h 2567281"/>
              <a:gd name="T54" fmla="*/ 106438 w 2567281"/>
              <a:gd name="T55" fmla="*/ 486831 h 2567281"/>
              <a:gd name="T56" fmla="*/ 96786 w 2567281"/>
              <a:gd name="T57" fmla="*/ 479452 h 2567281"/>
              <a:gd name="T58" fmla="*/ 76767 w 2567281"/>
              <a:gd name="T59" fmla="*/ 460794 h 2567281"/>
              <a:gd name="T60" fmla="*/ 60362 w 2567281"/>
              <a:gd name="T61" fmla="*/ 442134 h 2567281"/>
              <a:gd name="T62" fmla="*/ 99472 w 2567281"/>
              <a:gd name="T63" fmla="*/ 341255 h 2567281"/>
              <a:gd name="T64" fmla="*/ 1781 w 2567281"/>
              <a:gd name="T65" fmla="*/ 301421 h 2567281"/>
              <a:gd name="T66" fmla="*/ 344 w 2567281"/>
              <a:gd name="T67" fmla="*/ 287468 h 2567281"/>
              <a:gd name="T68" fmla="*/ 2981 w 2567281"/>
              <a:gd name="T69" fmla="*/ 234611 h 2567281"/>
              <a:gd name="T70" fmla="*/ 3332 w 2567281"/>
              <a:gd name="T71" fmla="*/ 232887 h 2567281"/>
              <a:gd name="T72" fmla="*/ 88283 w 2567281"/>
              <a:gd name="T73" fmla="*/ 182779 h 2567281"/>
              <a:gd name="T74" fmla="*/ 62040 w 2567281"/>
              <a:gd name="T75" fmla="*/ 103856 h 2567281"/>
              <a:gd name="T76" fmla="*/ 71100 w 2567281"/>
              <a:gd name="T77" fmla="*/ 92930 h 2567281"/>
              <a:gd name="T78" fmla="*/ 112094 w 2567281"/>
              <a:gd name="T79" fmla="*/ 56233 h 2567281"/>
              <a:gd name="T80" fmla="*/ 120592 w 2567281"/>
              <a:gd name="T81" fmla="*/ 50640 h 25672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567281"/>
              <a:gd name="T124" fmla="*/ 0 h 2567281"/>
              <a:gd name="T125" fmla="*/ 2567281 w 2567281"/>
              <a:gd name="T126" fmla="*/ 2567281 h 256728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567281" h="2567281">
                <a:moveTo>
                  <a:pt x="542723" y="237362"/>
                </a:moveTo>
                <a:cubicBezTo>
                  <a:pt x="669691" y="272098"/>
                  <a:pt x="758341" y="386844"/>
                  <a:pt x="923626" y="341570"/>
                </a:cubicBezTo>
                <a:cubicBezTo>
                  <a:pt x="1057958" y="257868"/>
                  <a:pt x="1044307" y="122483"/>
                  <a:pt x="1104648" y="12940"/>
                </a:cubicBezTo>
                <a:lnTo>
                  <a:pt x="1219853" y="1549"/>
                </a:lnTo>
                <a:cubicBezTo>
                  <a:pt x="1303105" y="-2556"/>
                  <a:pt x="1386072" y="1534"/>
                  <a:pt x="1467606" y="13418"/>
                </a:cubicBezTo>
                <a:lnTo>
                  <a:pt x="1496875" y="19128"/>
                </a:lnTo>
                <a:cubicBezTo>
                  <a:pt x="1540772" y="126168"/>
                  <a:pt x="1553691" y="232767"/>
                  <a:pt x="1628565" y="340248"/>
                </a:cubicBezTo>
                <a:cubicBezTo>
                  <a:pt x="1836513" y="363909"/>
                  <a:pt x="1897362" y="273938"/>
                  <a:pt x="2031761" y="240783"/>
                </a:cubicBezTo>
                <a:lnTo>
                  <a:pt x="2034286" y="242421"/>
                </a:lnTo>
                <a:cubicBezTo>
                  <a:pt x="2135070" y="314944"/>
                  <a:pt x="2226168" y="402746"/>
                  <a:pt x="2303706" y="504477"/>
                </a:cubicBezTo>
                <a:lnTo>
                  <a:pt x="2313004" y="518043"/>
                </a:lnTo>
                <a:cubicBezTo>
                  <a:pt x="2281386" y="632502"/>
                  <a:pt x="2200735" y="709083"/>
                  <a:pt x="2218151" y="861420"/>
                </a:cubicBezTo>
                <a:cubicBezTo>
                  <a:pt x="2351180" y="1041595"/>
                  <a:pt x="2437820" y="998031"/>
                  <a:pt x="2547655" y="1066337"/>
                </a:cubicBezTo>
                <a:lnTo>
                  <a:pt x="2553379" y="1094904"/>
                </a:lnTo>
                <a:cubicBezTo>
                  <a:pt x="2565780" y="1178154"/>
                  <a:pt x="2569784" y="1261693"/>
                  <a:pt x="2565794" y="1344373"/>
                </a:cubicBezTo>
                <a:lnTo>
                  <a:pt x="2556882" y="1436427"/>
                </a:lnTo>
                <a:cubicBezTo>
                  <a:pt x="2429780" y="1491923"/>
                  <a:pt x="2335419" y="1423953"/>
                  <a:pt x="2175577" y="1602914"/>
                </a:cubicBezTo>
                <a:cubicBezTo>
                  <a:pt x="2142509" y="1803196"/>
                  <a:pt x="2272106" y="1894254"/>
                  <a:pt x="2320371" y="2039924"/>
                </a:cubicBezTo>
                <a:lnTo>
                  <a:pt x="2247295" y="2131698"/>
                </a:lnTo>
                <a:cubicBezTo>
                  <a:pt x="2219775" y="2162997"/>
                  <a:pt x="2190608" y="2193076"/>
                  <a:pt x="2159843" y="2221792"/>
                </a:cubicBezTo>
                <a:lnTo>
                  <a:pt x="2093129" y="2278108"/>
                </a:lnTo>
                <a:cubicBezTo>
                  <a:pt x="1947181" y="2228921"/>
                  <a:pt x="1870528" y="2100164"/>
                  <a:pt x="1655286" y="2130546"/>
                </a:cubicBezTo>
                <a:cubicBezTo>
                  <a:pt x="1475044" y="2264484"/>
                  <a:pt x="1517653" y="2413986"/>
                  <a:pt x="1448837" y="2555706"/>
                </a:cubicBezTo>
                <a:lnTo>
                  <a:pt x="1347429" y="2565733"/>
                </a:lnTo>
                <a:cubicBezTo>
                  <a:pt x="1305803" y="2567786"/>
                  <a:pt x="1264248" y="2567789"/>
                  <a:pt x="1222908" y="2565794"/>
                </a:cubicBezTo>
                <a:lnTo>
                  <a:pt x="1150390" y="2558774"/>
                </a:lnTo>
                <a:cubicBezTo>
                  <a:pt x="1085862" y="2410306"/>
                  <a:pt x="1108687" y="2219706"/>
                  <a:pt x="956807" y="2113371"/>
                </a:cubicBezTo>
                <a:cubicBezTo>
                  <a:pt x="749394" y="2069712"/>
                  <a:pt x="638284" y="2225712"/>
                  <a:pt x="479023" y="2281883"/>
                </a:cubicBezTo>
                <a:lnTo>
                  <a:pt x="435584" y="2247295"/>
                </a:lnTo>
                <a:cubicBezTo>
                  <a:pt x="404285" y="2219775"/>
                  <a:pt x="374206" y="2190608"/>
                  <a:pt x="345490" y="2159843"/>
                </a:cubicBezTo>
                <a:lnTo>
                  <a:pt x="271660" y="2072382"/>
                </a:lnTo>
                <a:cubicBezTo>
                  <a:pt x="330331" y="1914768"/>
                  <a:pt x="511586" y="1851848"/>
                  <a:pt x="447673" y="1599540"/>
                </a:cubicBezTo>
                <a:cubicBezTo>
                  <a:pt x="326959" y="1463311"/>
                  <a:pt x="154568" y="1475064"/>
                  <a:pt x="8015" y="1412826"/>
                </a:cubicBezTo>
                <a:lnTo>
                  <a:pt x="1549" y="1347429"/>
                </a:lnTo>
                <a:cubicBezTo>
                  <a:pt x="-2556" y="1264177"/>
                  <a:pt x="1534" y="1181210"/>
                  <a:pt x="13418" y="1099676"/>
                </a:cubicBezTo>
                <a:lnTo>
                  <a:pt x="14995" y="1091591"/>
                </a:lnTo>
                <a:cubicBezTo>
                  <a:pt x="121784" y="1013008"/>
                  <a:pt x="381694" y="1060536"/>
                  <a:pt x="397317" y="856724"/>
                </a:cubicBezTo>
                <a:cubicBezTo>
                  <a:pt x="496046" y="753970"/>
                  <a:pt x="366341" y="592193"/>
                  <a:pt x="279210" y="486794"/>
                </a:cubicBezTo>
                <a:lnTo>
                  <a:pt x="319987" y="435584"/>
                </a:lnTo>
                <a:cubicBezTo>
                  <a:pt x="375026" y="372987"/>
                  <a:pt x="436657" y="315268"/>
                  <a:pt x="504477" y="263576"/>
                </a:cubicBezTo>
                <a:lnTo>
                  <a:pt x="542723" y="237362"/>
                </a:lnTo>
                <a:close/>
              </a:path>
            </a:pathLst>
          </a:custGeom>
          <a:solidFill>
            <a:schemeClr val="accent2"/>
          </a:solidFill>
          <a:ln w="9525">
            <a:noFill/>
            <a:round/>
            <a:headEnd/>
            <a:tailEnd/>
          </a:ln>
        </p:spPr>
        <p:txBody>
          <a:bodyPr anchor="ctr"/>
          <a:lstStyle/>
          <a:p>
            <a:endParaRPr lang="zh-CN" altLang="en-US"/>
          </a:p>
        </p:txBody>
      </p:sp>
      <p:sp>
        <p:nvSpPr>
          <p:cNvPr id="16" name="文本框 54"/>
          <p:cNvSpPr txBox="1">
            <a:spLocks noChangeArrowheads="1"/>
          </p:cNvSpPr>
          <p:nvPr/>
        </p:nvSpPr>
        <p:spPr bwMode="auto">
          <a:xfrm>
            <a:off x="5334000" y="4041775"/>
            <a:ext cx="1749425" cy="830263"/>
          </a:xfrm>
          <a:prstGeom prst="rect">
            <a:avLst/>
          </a:prstGeom>
          <a:noFill/>
          <a:ln>
            <a:noFill/>
          </a:ln>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defTabSz="1088390" fontAlgn="auto">
              <a:spcBef>
                <a:spcPts val="0"/>
              </a:spcBef>
              <a:spcAft>
                <a:spcPts val="0"/>
              </a:spcAft>
              <a:defRPr/>
            </a:pPr>
            <a:r>
              <a:rPr lang="zh-CN" altLang="en-US" sz="2400" b="1" dirty="0">
                <a:solidFill>
                  <a:srgbClr val="212121"/>
                </a:solidFill>
                <a:latin typeface="+mj-ea"/>
                <a:ea typeface="+mj-ea"/>
              </a:rPr>
              <a:t>医疗机构</a:t>
            </a:r>
            <a:endParaRPr lang="en-US" altLang="zh-CN" sz="2400" b="1" dirty="0">
              <a:solidFill>
                <a:srgbClr val="212121"/>
              </a:solidFill>
              <a:latin typeface="+mj-ea"/>
              <a:ea typeface="+mj-ea"/>
            </a:endParaRPr>
          </a:p>
          <a:p>
            <a:pPr algn="ctr" defTabSz="1088390" fontAlgn="auto">
              <a:spcBef>
                <a:spcPts val="0"/>
              </a:spcBef>
              <a:spcAft>
                <a:spcPts val="0"/>
              </a:spcAft>
              <a:defRPr/>
            </a:pPr>
            <a:r>
              <a:rPr lang="zh-CN" altLang="en-US" sz="2400" b="1" dirty="0">
                <a:solidFill>
                  <a:srgbClr val="212121"/>
                </a:solidFill>
                <a:latin typeface="+mj-ea"/>
                <a:ea typeface="+mj-ea"/>
              </a:rPr>
              <a:t>主要负责人</a:t>
            </a:r>
          </a:p>
        </p:txBody>
      </p:sp>
      <p:sp>
        <p:nvSpPr>
          <p:cNvPr id="37902" name="文本框 55"/>
          <p:cNvSpPr txBox="1">
            <a:spLocks noChangeArrowheads="1"/>
          </p:cNvSpPr>
          <p:nvPr/>
        </p:nvSpPr>
        <p:spPr bwMode="auto">
          <a:xfrm>
            <a:off x="7294563" y="3854450"/>
            <a:ext cx="1136650" cy="646113"/>
          </a:xfrm>
          <a:prstGeom prst="rect">
            <a:avLst/>
          </a:prstGeom>
          <a:noFill/>
          <a:ln w="9525">
            <a:noFill/>
            <a:miter lim="800000"/>
            <a:headEnd/>
            <a:tailEnd/>
          </a:ln>
        </p:spPr>
        <p:txBody>
          <a:bodyPr>
            <a:spAutoFit/>
          </a:bodyPr>
          <a:lstStyle/>
          <a:p>
            <a:pPr algn="ctr"/>
            <a:r>
              <a:rPr lang="zh-CN" altLang="en-US" sz="1800">
                <a:solidFill>
                  <a:srgbClr val="262626"/>
                </a:solidFill>
                <a:latin typeface="微软雅黑" pitchFamily="34" charset="-122"/>
                <a:ea typeface="微软雅黑" pitchFamily="34" charset="-122"/>
              </a:rPr>
              <a:t>医院感染管理</a:t>
            </a:r>
          </a:p>
        </p:txBody>
      </p:sp>
      <p:sp>
        <p:nvSpPr>
          <p:cNvPr id="37903" name="文本框 56"/>
          <p:cNvSpPr txBox="1">
            <a:spLocks noChangeArrowheads="1"/>
          </p:cNvSpPr>
          <p:nvPr/>
        </p:nvSpPr>
        <p:spPr bwMode="auto">
          <a:xfrm>
            <a:off x="7648575" y="4872038"/>
            <a:ext cx="657225" cy="369887"/>
          </a:xfrm>
          <a:prstGeom prst="rect">
            <a:avLst/>
          </a:prstGeom>
          <a:noFill/>
          <a:ln w="9525">
            <a:noFill/>
            <a:miter lim="800000"/>
            <a:headEnd/>
            <a:tailEnd/>
          </a:ln>
        </p:spPr>
        <p:txBody>
          <a:bodyPr>
            <a:spAutoFit/>
          </a:bodyPr>
          <a:lstStyle/>
          <a:p>
            <a:r>
              <a:rPr lang="zh-CN" altLang="en-US" sz="1800">
                <a:solidFill>
                  <a:srgbClr val="262626"/>
                </a:solidFill>
                <a:latin typeface="微软雅黑" pitchFamily="34" charset="-122"/>
                <a:ea typeface="微软雅黑" pitchFamily="34" charset="-122"/>
              </a:rPr>
              <a:t>信息</a:t>
            </a:r>
          </a:p>
        </p:txBody>
      </p:sp>
      <p:sp>
        <p:nvSpPr>
          <p:cNvPr id="37904" name="文本框 57"/>
          <p:cNvSpPr txBox="1">
            <a:spLocks noChangeArrowheads="1"/>
          </p:cNvSpPr>
          <p:nvPr/>
        </p:nvSpPr>
        <p:spPr bwMode="auto">
          <a:xfrm>
            <a:off x="4348163" y="3051175"/>
            <a:ext cx="1195387" cy="368300"/>
          </a:xfrm>
          <a:prstGeom prst="rect">
            <a:avLst/>
          </a:prstGeom>
          <a:noFill/>
          <a:ln w="9525">
            <a:noFill/>
            <a:miter lim="800000"/>
            <a:headEnd/>
            <a:tailEnd/>
          </a:ln>
        </p:spPr>
        <p:txBody>
          <a:bodyPr>
            <a:spAutoFit/>
          </a:bodyPr>
          <a:lstStyle/>
          <a:p>
            <a:r>
              <a:rPr lang="zh-CN" altLang="en-US" sz="1800">
                <a:solidFill>
                  <a:srgbClr val="262626"/>
                </a:solidFill>
                <a:latin typeface="微软雅黑" pitchFamily="34" charset="-122"/>
                <a:ea typeface="微软雅黑" pitchFamily="34" charset="-122"/>
              </a:rPr>
              <a:t>医疗管理</a:t>
            </a:r>
          </a:p>
        </p:txBody>
      </p:sp>
      <p:sp>
        <p:nvSpPr>
          <p:cNvPr id="37905" name="文本框 58"/>
          <p:cNvSpPr txBox="1">
            <a:spLocks noChangeArrowheads="1"/>
          </p:cNvSpPr>
          <p:nvPr/>
        </p:nvSpPr>
        <p:spPr bwMode="auto">
          <a:xfrm>
            <a:off x="4522788" y="5319713"/>
            <a:ext cx="700087" cy="369887"/>
          </a:xfrm>
          <a:prstGeom prst="rect">
            <a:avLst/>
          </a:prstGeom>
          <a:noFill/>
          <a:ln w="9525">
            <a:noFill/>
            <a:miter lim="800000"/>
            <a:headEnd/>
            <a:tailEnd/>
          </a:ln>
        </p:spPr>
        <p:txBody>
          <a:bodyPr>
            <a:spAutoFit/>
          </a:bodyPr>
          <a:lstStyle/>
          <a:p>
            <a:r>
              <a:rPr lang="zh-CN" altLang="en-US" sz="1800">
                <a:solidFill>
                  <a:srgbClr val="262626"/>
                </a:solidFill>
                <a:latin typeface="微软雅黑" pitchFamily="34" charset="-122"/>
                <a:ea typeface="微软雅黑" pitchFamily="34" charset="-122"/>
              </a:rPr>
              <a:t>护理</a:t>
            </a:r>
          </a:p>
        </p:txBody>
      </p:sp>
      <p:sp>
        <p:nvSpPr>
          <p:cNvPr id="37906" name="文本框 59"/>
          <p:cNvSpPr txBox="1">
            <a:spLocks noChangeArrowheads="1"/>
          </p:cNvSpPr>
          <p:nvPr/>
        </p:nvSpPr>
        <p:spPr bwMode="auto">
          <a:xfrm>
            <a:off x="5529263" y="2365375"/>
            <a:ext cx="1357312" cy="647700"/>
          </a:xfrm>
          <a:prstGeom prst="rect">
            <a:avLst/>
          </a:prstGeom>
          <a:noFill/>
          <a:ln w="9525">
            <a:noFill/>
            <a:miter lim="800000"/>
            <a:headEnd/>
            <a:tailEnd/>
          </a:ln>
        </p:spPr>
        <p:txBody>
          <a:bodyPr>
            <a:spAutoFit/>
          </a:bodyPr>
          <a:lstStyle/>
          <a:p>
            <a:r>
              <a:rPr lang="zh-CN" altLang="en-US" sz="1800">
                <a:solidFill>
                  <a:srgbClr val="262626"/>
                </a:solidFill>
                <a:latin typeface="微软雅黑" pitchFamily="34" charset="-122"/>
                <a:ea typeface="微软雅黑" pitchFamily="34" charset="-122"/>
              </a:rPr>
              <a:t>临床、药学、医技科室</a:t>
            </a:r>
          </a:p>
        </p:txBody>
      </p:sp>
      <p:sp>
        <p:nvSpPr>
          <p:cNvPr id="23" name="任意多边形 53"/>
          <p:cNvSpPr/>
          <p:nvPr/>
        </p:nvSpPr>
        <p:spPr bwMode="auto">
          <a:xfrm rot="545508">
            <a:off x="5303838" y="5629275"/>
            <a:ext cx="1020762" cy="955675"/>
          </a:xfrm>
          <a:custGeom>
            <a:avLst/>
            <a:gdLst>
              <a:gd name="T0" fmla="*/ 274854 w 2567281"/>
              <a:gd name="T1" fmla="*/ 120209 h 2567281"/>
              <a:gd name="T2" fmla="*/ 467757 w 2567281"/>
              <a:gd name="T3" fmla="*/ 172983 h 2567281"/>
              <a:gd name="T4" fmla="*/ 559433 w 2567281"/>
              <a:gd name="T5" fmla="*/ 6553 h 2567281"/>
              <a:gd name="T6" fmla="*/ 617777 w 2567281"/>
              <a:gd name="T7" fmla="*/ 784 h 2567281"/>
              <a:gd name="T8" fmla="*/ 743248 w 2567281"/>
              <a:gd name="T9" fmla="*/ 6795 h 2567281"/>
              <a:gd name="T10" fmla="*/ 758071 w 2567281"/>
              <a:gd name="T11" fmla="*/ 9687 h 2567281"/>
              <a:gd name="T12" fmla="*/ 824764 w 2567281"/>
              <a:gd name="T13" fmla="*/ 172314 h 2567281"/>
              <a:gd name="T14" fmla="*/ 1028957 w 2567281"/>
              <a:gd name="T15" fmla="*/ 121941 h 2567281"/>
              <a:gd name="T16" fmla="*/ 1030235 w 2567281"/>
              <a:gd name="T17" fmla="*/ 122771 h 2567281"/>
              <a:gd name="T18" fmla="*/ 1166679 w 2567281"/>
              <a:gd name="T19" fmla="*/ 255485 h 2567281"/>
              <a:gd name="T20" fmla="*/ 1171388 w 2567281"/>
              <a:gd name="T21" fmla="*/ 262356 h 2567281"/>
              <a:gd name="T22" fmla="*/ 1123351 w 2567281"/>
              <a:gd name="T23" fmla="*/ 436254 h 2567281"/>
              <a:gd name="T24" fmla="*/ 1290224 w 2567281"/>
              <a:gd name="T25" fmla="*/ 540031 h 2567281"/>
              <a:gd name="T26" fmla="*/ 1293123 w 2567281"/>
              <a:gd name="T27" fmla="*/ 554499 h 2567281"/>
              <a:gd name="T28" fmla="*/ 1299410 w 2567281"/>
              <a:gd name="T29" fmla="*/ 680839 h 2567281"/>
              <a:gd name="T30" fmla="*/ 1294897 w 2567281"/>
              <a:gd name="T31" fmla="*/ 727458 h 2567281"/>
              <a:gd name="T32" fmla="*/ 1101790 w 2567281"/>
              <a:gd name="T33" fmla="*/ 811773 h 2567281"/>
              <a:gd name="T34" fmla="*/ 1175119 w 2567281"/>
              <a:gd name="T35" fmla="*/ 1033091 h 2567281"/>
              <a:gd name="T36" fmla="*/ 1138111 w 2567281"/>
              <a:gd name="T37" fmla="*/ 1079568 h 2567281"/>
              <a:gd name="T38" fmla="*/ 1093822 w 2567281"/>
              <a:gd name="T39" fmla="*/ 1125195 h 2567281"/>
              <a:gd name="T40" fmla="*/ 1060035 w 2567281"/>
              <a:gd name="T41" fmla="*/ 1153715 h 2567281"/>
              <a:gd name="T42" fmla="*/ 838296 w 2567281"/>
              <a:gd name="T43" fmla="*/ 1078985 h 2567281"/>
              <a:gd name="T44" fmla="*/ 733743 w 2567281"/>
              <a:gd name="T45" fmla="*/ 1294301 h 2567281"/>
              <a:gd name="T46" fmla="*/ 682386 w 2567281"/>
              <a:gd name="T47" fmla="*/ 1299379 h 2567281"/>
              <a:gd name="T48" fmla="*/ 619324 w 2567281"/>
              <a:gd name="T49" fmla="*/ 1299410 h 2567281"/>
              <a:gd name="T50" fmla="*/ 582599 w 2567281"/>
              <a:gd name="T51" fmla="*/ 1295855 h 2567281"/>
              <a:gd name="T52" fmla="*/ 484561 w 2567281"/>
              <a:gd name="T53" fmla="*/ 1070287 h 2567281"/>
              <a:gd name="T54" fmla="*/ 242594 w 2567281"/>
              <a:gd name="T55" fmla="*/ 1155627 h 2567281"/>
              <a:gd name="T56" fmla="*/ 220595 w 2567281"/>
              <a:gd name="T57" fmla="*/ 1138111 h 2567281"/>
              <a:gd name="T58" fmla="*/ 174969 w 2567281"/>
              <a:gd name="T59" fmla="*/ 1093822 h 2567281"/>
              <a:gd name="T60" fmla="*/ 137578 w 2567281"/>
              <a:gd name="T61" fmla="*/ 1049528 h 2567281"/>
              <a:gd name="T62" fmla="*/ 226718 w 2567281"/>
              <a:gd name="T63" fmla="*/ 810064 h 2567281"/>
              <a:gd name="T64" fmla="*/ 4059 w 2567281"/>
              <a:gd name="T65" fmla="*/ 715506 h 2567281"/>
              <a:gd name="T66" fmla="*/ 784 w 2567281"/>
              <a:gd name="T67" fmla="*/ 682386 h 2567281"/>
              <a:gd name="T68" fmla="*/ 6795 w 2567281"/>
              <a:gd name="T69" fmla="*/ 556915 h 2567281"/>
              <a:gd name="T70" fmla="*/ 7594 w 2567281"/>
              <a:gd name="T71" fmla="*/ 552821 h 2567281"/>
              <a:gd name="T72" fmla="*/ 201216 w 2567281"/>
              <a:gd name="T73" fmla="*/ 433876 h 2567281"/>
              <a:gd name="T74" fmla="*/ 141402 w 2567281"/>
              <a:gd name="T75" fmla="*/ 246530 h 2567281"/>
              <a:gd name="T76" fmla="*/ 162053 w 2567281"/>
              <a:gd name="T77" fmla="*/ 220595 h 2567281"/>
              <a:gd name="T78" fmla="*/ 255485 w 2567281"/>
              <a:gd name="T79" fmla="*/ 133484 h 2567281"/>
              <a:gd name="T80" fmla="*/ 274854 w 2567281"/>
              <a:gd name="T81" fmla="*/ 120209 h 25672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567281" h="2567281">
                <a:moveTo>
                  <a:pt x="542723" y="237362"/>
                </a:moveTo>
                <a:cubicBezTo>
                  <a:pt x="669691" y="272098"/>
                  <a:pt x="758341" y="386844"/>
                  <a:pt x="923626" y="341570"/>
                </a:cubicBezTo>
                <a:cubicBezTo>
                  <a:pt x="1057958" y="257868"/>
                  <a:pt x="1044307" y="122483"/>
                  <a:pt x="1104648" y="12940"/>
                </a:cubicBezTo>
                <a:lnTo>
                  <a:pt x="1219853" y="1549"/>
                </a:lnTo>
                <a:cubicBezTo>
                  <a:pt x="1303105" y="-2556"/>
                  <a:pt x="1386072" y="1534"/>
                  <a:pt x="1467606" y="13418"/>
                </a:cubicBezTo>
                <a:lnTo>
                  <a:pt x="1496875" y="19128"/>
                </a:lnTo>
                <a:cubicBezTo>
                  <a:pt x="1540772" y="126168"/>
                  <a:pt x="1553691" y="232767"/>
                  <a:pt x="1628565" y="340248"/>
                </a:cubicBezTo>
                <a:cubicBezTo>
                  <a:pt x="1836513" y="363909"/>
                  <a:pt x="1897362" y="273938"/>
                  <a:pt x="2031761" y="240783"/>
                </a:cubicBezTo>
                <a:lnTo>
                  <a:pt x="2034286" y="242421"/>
                </a:lnTo>
                <a:cubicBezTo>
                  <a:pt x="2135070" y="314944"/>
                  <a:pt x="2226168" y="402746"/>
                  <a:pt x="2303706" y="504477"/>
                </a:cubicBezTo>
                <a:lnTo>
                  <a:pt x="2313004" y="518043"/>
                </a:lnTo>
                <a:cubicBezTo>
                  <a:pt x="2281386" y="632502"/>
                  <a:pt x="2200735" y="709083"/>
                  <a:pt x="2218151" y="861420"/>
                </a:cubicBezTo>
                <a:cubicBezTo>
                  <a:pt x="2351180" y="1041595"/>
                  <a:pt x="2437820" y="998031"/>
                  <a:pt x="2547655" y="1066337"/>
                </a:cubicBezTo>
                <a:lnTo>
                  <a:pt x="2553379" y="1094904"/>
                </a:lnTo>
                <a:cubicBezTo>
                  <a:pt x="2565780" y="1178154"/>
                  <a:pt x="2569784" y="1261693"/>
                  <a:pt x="2565794" y="1344373"/>
                </a:cubicBezTo>
                <a:lnTo>
                  <a:pt x="2556882" y="1436427"/>
                </a:lnTo>
                <a:cubicBezTo>
                  <a:pt x="2429780" y="1491923"/>
                  <a:pt x="2335419" y="1423953"/>
                  <a:pt x="2175577" y="1602914"/>
                </a:cubicBezTo>
                <a:cubicBezTo>
                  <a:pt x="2142509" y="1803196"/>
                  <a:pt x="2272106" y="1894254"/>
                  <a:pt x="2320371" y="2039924"/>
                </a:cubicBezTo>
                <a:lnTo>
                  <a:pt x="2247295" y="2131698"/>
                </a:lnTo>
                <a:cubicBezTo>
                  <a:pt x="2219775" y="2162997"/>
                  <a:pt x="2190608" y="2193076"/>
                  <a:pt x="2159843" y="2221792"/>
                </a:cubicBezTo>
                <a:lnTo>
                  <a:pt x="2093129" y="2278108"/>
                </a:lnTo>
                <a:cubicBezTo>
                  <a:pt x="1947181" y="2228921"/>
                  <a:pt x="1870528" y="2100164"/>
                  <a:pt x="1655286" y="2130546"/>
                </a:cubicBezTo>
                <a:cubicBezTo>
                  <a:pt x="1475044" y="2264484"/>
                  <a:pt x="1517653" y="2413986"/>
                  <a:pt x="1448837" y="2555706"/>
                </a:cubicBezTo>
                <a:lnTo>
                  <a:pt x="1347429" y="2565733"/>
                </a:lnTo>
                <a:cubicBezTo>
                  <a:pt x="1305803" y="2567786"/>
                  <a:pt x="1264248" y="2567789"/>
                  <a:pt x="1222908" y="2565794"/>
                </a:cubicBezTo>
                <a:lnTo>
                  <a:pt x="1150390" y="2558774"/>
                </a:lnTo>
                <a:cubicBezTo>
                  <a:pt x="1085862" y="2410306"/>
                  <a:pt x="1108687" y="2219706"/>
                  <a:pt x="956807" y="2113371"/>
                </a:cubicBezTo>
                <a:cubicBezTo>
                  <a:pt x="749394" y="2069712"/>
                  <a:pt x="638284" y="2225712"/>
                  <a:pt x="479023" y="2281883"/>
                </a:cubicBezTo>
                <a:lnTo>
                  <a:pt x="435584" y="2247295"/>
                </a:lnTo>
                <a:cubicBezTo>
                  <a:pt x="404285" y="2219775"/>
                  <a:pt x="374206" y="2190608"/>
                  <a:pt x="345490" y="2159843"/>
                </a:cubicBezTo>
                <a:lnTo>
                  <a:pt x="271660" y="2072382"/>
                </a:lnTo>
                <a:cubicBezTo>
                  <a:pt x="330331" y="1914768"/>
                  <a:pt x="511586" y="1851848"/>
                  <a:pt x="447673" y="1599540"/>
                </a:cubicBezTo>
                <a:cubicBezTo>
                  <a:pt x="326959" y="1463311"/>
                  <a:pt x="154568" y="1475064"/>
                  <a:pt x="8015" y="1412826"/>
                </a:cubicBezTo>
                <a:lnTo>
                  <a:pt x="1549" y="1347429"/>
                </a:lnTo>
                <a:cubicBezTo>
                  <a:pt x="-2556" y="1264177"/>
                  <a:pt x="1534" y="1181210"/>
                  <a:pt x="13418" y="1099676"/>
                </a:cubicBezTo>
                <a:lnTo>
                  <a:pt x="14995" y="1091591"/>
                </a:lnTo>
                <a:cubicBezTo>
                  <a:pt x="121784" y="1013008"/>
                  <a:pt x="381694" y="1060536"/>
                  <a:pt x="397317" y="856724"/>
                </a:cubicBezTo>
                <a:cubicBezTo>
                  <a:pt x="496046" y="753970"/>
                  <a:pt x="366341" y="592193"/>
                  <a:pt x="279210" y="486794"/>
                </a:cubicBezTo>
                <a:lnTo>
                  <a:pt x="319987" y="435584"/>
                </a:lnTo>
                <a:cubicBezTo>
                  <a:pt x="375026" y="372987"/>
                  <a:pt x="436657" y="315268"/>
                  <a:pt x="504477" y="263576"/>
                </a:cubicBezTo>
                <a:lnTo>
                  <a:pt x="542723" y="237362"/>
                </a:lnTo>
                <a:close/>
              </a:path>
            </a:pathLst>
          </a:custGeom>
          <a:solidFill>
            <a:schemeClr val="accent1">
              <a:lumMod val="60000"/>
              <a:lumOff val="40000"/>
            </a:schemeClr>
          </a:solidFill>
          <a:ln>
            <a:noFill/>
          </a:ln>
        </p:spPr>
        <p:txBody>
          <a:bodyPr anchor="ctr"/>
          <a:lstStyle/>
          <a:p>
            <a:pPr defTabSz="1088390" fontAlgn="auto">
              <a:spcBef>
                <a:spcPts val="0"/>
              </a:spcBef>
              <a:spcAft>
                <a:spcPts val="0"/>
              </a:spcAft>
              <a:defRPr/>
            </a:pPr>
            <a:endParaRPr lang="zh-CN" altLang="en-US">
              <a:latin typeface="+mn-lt"/>
              <a:ea typeface="+mn-ea"/>
            </a:endParaRPr>
          </a:p>
        </p:txBody>
      </p:sp>
      <p:sp>
        <p:nvSpPr>
          <p:cNvPr id="37908" name="文本框 58"/>
          <p:cNvSpPr txBox="1">
            <a:spLocks noChangeArrowheads="1"/>
          </p:cNvSpPr>
          <p:nvPr/>
        </p:nvSpPr>
        <p:spPr bwMode="auto">
          <a:xfrm>
            <a:off x="5468938" y="5834063"/>
            <a:ext cx="701675" cy="368300"/>
          </a:xfrm>
          <a:prstGeom prst="rect">
            <a:avLst/>
          </a:prstGeom>
          <a:noFill/>
          <a:ln w="9525">
            <a:noFill/>
            <a:miter lim="800000"/>
            <a:headEnd/>
            <a:tailEnd/>
          </a:ln>
        </p:spPr>
        <p:txBody>
          <a:bodyPr>
            <a:spAutoFit/>
          </a:bodyPr>
          <a:lstStyle/>
          <a:p>
            <a:r>
              <a:rPr lang="zh-CN" altLang="en-US" sz="1800">
                <a:solidFill>
                  <a:srgbClr val="262626"/>
                </a:solidFill>
                <a:latin typeface="微软雅黑" pitchFamily="34" charset="-122"/>
                <a:ea typeface="微软雅黑" pitchFamily="34" charset="-122"/>
              </a:rPr>
              <a:t>后勤</a:t>
            </a:r>
          </a:p>
        </p:txBody>
      </p:sp>
      <p:sp>
        <p:nvSpPr>
          <p:cNvPr id="25" name="任意多边形 51"/>
          <p:cNvSpPr/>
          <p:nvPr/>
        </p:nvSpPr>
        <p:spPr bwMode="auto">
          <a:xfrm rot="545508">
            <a:off x="6764338" y="2484438"/>
            <a:ext cx="1314450" cy="1281112"/>
          </a:xfrm>
          <a:custGeom>
            <a:avLst/>
            <a:gdLst>
              <a:gd name="T0" fmla="*/ 351035 w 2567281"/>
              <a:gd name="T1" fmla="*/ 153526 h 2567281"/>
              <a:gd name="T2" fmla="*/ 597404 w 2567281"/>
              <a:gd name="T3" fmla="*/ 220928 h 2567281"/>
              <a:gd name="T4" fmla="*/ 714490 w 2567281"/>
              <a:gd name="T5" fmla="*/ 8370 h 2567281"/>
              <a:gd name="T6" fmla="*/ 789005 w 2567281"/>
              <a:gd name="T7" fmla="*/ 1002 h 2567281"/>
              <a:gd name="T8" fmla="*/ 949252 w 2567281"/>
              <a:gd name="T9" fmla="*/ 8679 h 2567281"/>
              <a:gd name="T10" fmla="*/ 968183 w 2567281"/>
              <a:gd name="T11" fmla="*/ 12372 h 2567281"/>
              <a:gd name="T12" fmla="*/ 1053361 w 2567281"/>
              <a:gd name="T13" fmla="*/ 220073 h 2567281"/>
              <a:gd name="T14" fmla="*/ 1314149 w 2567281"/>
              <a:gd name="T15" fmla="*/ 155739 h 2567281"/>
              <a:gd name="T16" fmla="*/ 1315782 w 2567281"/>
              <a:gd name="T17" fmla="*/ 156799 h 2567281"/>
              <a:gd name="T18" fmla="*/ 1490044 w 2567281"/>
              <a:gd name="T19" fmla="*/ 326297 h 2567281"/>
              <a:gd name="T20" fmla="*/ 1496058 w 2567281"/>
              <a:gd name="T21" fmla="*/ 335072 h 2567281"/>
              <a:gd name="T22" fmla="*/ 1434707 w 2567281"/>
              <a:gd name="T23" fmla="*/ 557169 h 2567281"/>
              <a:gd name="T24" fmla="*/ 1647831 w 2567281"/>
              <a:gd name="T25" fmla="*/ 689710 h 2567281"/>
              <a:gd name="T26" fmla="*/ 1651533 w 2567281"/>
              <a:gd name="T27" fmla="*/ 708187 h 2567281"/>
              <a:gd name="T28" fmla="*/ 1659563 w 2567281"/>
              <a:gd name="T29" fmla="*/ 869544 h 2567281"/>
              <a:gd name="T30" fmla="*/ 1653799 w 2567281"/>
              <a:gd name="T31" fmla="*/ 929085 h 2567281"/>
              <a:gd name="T32" fmla="*/ 1407170 w 2567281"/>
              <a:gd name="T33" fmla="*/ 1036770 h 2567281"/>
              <a:gd name="T34" fmla="*/ 1500823 w 2567281"/>
              <a:gd name="T35" fmla="*/ 1319429 h 2567281"/>
              <a:gd name="T36" fmla="*/ 1453557 w 2567281"/>
              <a:gd name="T37" fmla="*/ 1378789 h 2567281"/>
              <a:gd name="T38" fmla="*/ 1396993 w 2567281"/>
              <a:gd name="T39" fmla="*/ 1437062 h 2567281"/>
              <a:gd name="T40" fmla="*/ 1353842 w 2567281"/>
              <a:gd name="T41" fmla="*/ 1473487 h 2567281"/>
              <a:gd name="T42" fmla="*/ 1070644 w 2567281"/>
              <a:gd name="T43" fmla="*/ 1378044 h 2567281"/>
              <a:gd name="T44" fmla="*/ 937112 w 2567281"/>
              <a:gd name="T45" fmla="*/ 1653038 h 2567281"/>
              <a:gd name="T46" fmla="*/ 871521 w 2567281"/>
              <a:gd name="T47" fmla="*/ 1659524 h 2567281"/>
              <a:gd name="T48" fmla="*/ 790981 w 2567281"/>
              <a:gd name="T49" fmla="*/ 1659563 h 2567281"/>
              <a:gd name="T50" fmla="*/ 744076 w 2567281"/>
              <a:gd name="T51" fmla="*/ 1655023 h 2567281"/>
              <a:gd name="T52" fmla="*/ 618866 w 2567281"/>
              <a:gd name="T53" fmla="*/ 1366935 h 2567281"/>
              <a:gd name="T54" fmla="*/ 309834 w 2567281"/>
              <a:gd name="T55" fmla="*/ 1475929 h 2567281"/>
              <a:gd name="T56" fmla="*/ 281737 w 2567281"/>
              <a:gd name="T57" fmla="*/ 1453557 h 2567281"/>
              <a:gd name="T58" fmla="*/ 223464 w 2567281"/>
              <a:gd name="T59" fmla="*/ 1396993 h 2567281"/>
              <a:gd name="T60" fmla="*/ 175710 w 2567281"/>
              <a:gd name="T61" fmla="*/ 1340423 h 2567281"/>
              <a:gd name="T62" fmla="*/ 289556 w 2567281"/>
              <a:gd name="T63" fmla="*/ 1034587 h 2567281"/>
              <a:gd name="T64" fmla="*/ 5184 w 2567281"/>
              <a:gd name="T65" fmla="*/ 913820 h 2567281"/>
              <a:gd name="T66" fmla="*/ 1002 w 2567281"/>
              <a:gd name="T67" fmla="*/ 871521 h 2567281"/>
              <a:gd name="T68" fmla="*/ 8679 w 2567281"/>
              <a:gd name="T69" fmla="*/ 711274 h 2567281"/>
              <a:gd name="T70" fmla="*/ 9699 w 2567281"/>
              <a:gd name="T71" fmla="*/ 706044 h 2567281"/>
              <a:gd name="T72" fmla="*/ 256986 w 2567281"/>
              <a:gd name="T73" fmla="*/ 554132 h 2567281"/>
              <a:gd name="T74" fmla="*/ 180594 w 2567281"/>
              <a:gd name="T75" fmla="*/ 314860 h 2567281"/>
              <a:gd name="T76" fmla="*/ 206969 w 2567281"/>
              <a:gd name="T77" fmla="*/ 281737 h 2567281"/>
              <a:gd name="T78" fmla="*/ 326297 w 2567281"/>
              <a:gd name="T79" fmla="*/ 170482 h 2567281"/>
              <a:gd name="T80" fmla="*/ 351035 w 2567281"/>
              <a:gd name="T81" fmla="*/ 153526 h 25672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567281" h="2567281">
                <a:moveTo>
                  <a:pt x="542723" y="237362"/>
                </a:moveTo>
                <a:cubicBezTo>
                  <a:pt x="669691" y="272098"/>
                  <a:pt x="758341" y="386844"/>
                  <a:pt x="923626" y="341570"/>
                </a:cubicBezTo>
                <a:cubicBezTo>
                  <a:pt x="1057958" y="257868"/>
                  <a:pt x="1044307" y="122483"/>
                  <a:pt x="1104648" y="12940"/>
                </a:cubicBezTo>
                <a:lnTo>
                  <a:pt x="1219853" y="1549"/>
                </a:lnTo>
                <a:cubicBezTo>
                  <a:pt x="1303105" y="-2556"/>
                  <a:pt x="1386072" y="1534"/>
                  <a:pt x="1467606" y="13418"/>
                </a:cubicBezTo>
                <a:lnTo>
                  <a:pt x="1496875" y="19128"/>
                </a:lnTo>
                <a:cubicBezTo>
                  <a:pt x="1540772" y="126168"/>
                  <a:pt x="1553691" y="232767"/>
                  <a:pt x="1628565" y="340248"/>
                </a:cubicBezTo>
                <a:cubicBezTo>
                  <a:pt x="1836513" y="363909"/>
                  <a:pt x="1897362" y="273938"/>
                  <a:pt x="2031761" y="240783"/>
                </a:cubicBezTo>
                <a:lnTo>
                  <a:pt x="2034286" y="242421"/>
                </a:lnTo>
                <a:cubicBezTo>
                  <a:pt x="2135070" y="314944"/>
                  <a:pt x="2226168" y="402746"/>
                  <a:pt x="2303706" y="504477"/>
                </a:cubicBezTo>
                <a:lnTo>
                  <a:pt x="2313004" y="518043"/>
                </a:lnTo>
                <a:cubicBezTo>
                  <a:pt x="2281386" y="632502"/>
                  <a:pt x="2200735" y="709083"/>
                  <a:pt x="2218151" y="861420"/>
                </a:cubicBezTo>
                <a:cubicBezTo>
                  <a:pt x="2351180" y="1041595"/>
                  <a:pt x="2437820" y="998031"/>
                  <a:pt x="2547655" y="1066337"/>
                </a:cubicBezTo>
                <a:lnTo>
                  <a:pt x="2553379" y="1094904"/>
                </a:lnTo>
                <a:cubicBezTo>
                  <a:pt x="2565780" y="1178154"/>
                  <a:pt x="2569784" y="1261693"/>
                  <a:pt x="2565794" y="1344373"/>
                </a:cubicBezTo>
                <a:lnTo>
                  <a:pt x="2556882" y="1436427"/>
                </a:lnTo>
                <a:cubicBezTo>
                  <a:pt x="2429780" y="1491923"/>
                  <a:pt x="2335419" y="1423953"/>
                  <a:pt x="2175577" y="1602914"/>
                </a:cubicBezTo>
                <a:cubicBezTo>
                  <a:pt x="2142509" y="1803196"/>
                  <a:pt x="2272106" y="1894254"/>
                  <a:pt x="2320371" y="2039924"/>
                </a:cubicBezTo>
                <a:lnTo>
                  <a:pt x="2247295" y="2131698"/>
                </a:lnTo>
                <a:cubicBezTo>
                  <a:pt x="2219775" y="2162997"/>
                  <a:pt x="2190608" y="2193076"/>
                  <a:pt x="2159843" y="2221792"/>
                </a:cubicBezTo>
                <a:lnTo>
                  <a:pt x="2093129" y="2278108"/>
                </a:lnTo>
                <a:cubicBezTo>
                  <a:pt x="1947181" y="2228921"/>
                  <a:pt x="1870528" y="2100164"/>
                  <a:pt x="1655286" y="2130546"/>
                </a:cubicBezTo>
                <a:cubicBezTo>
                  <a:pt x="1475044" y="2264484"/>
                  <a:pt x="1517653" y="2413986"/>
                  <a:pt x="1448837" y="2555706"/>
                </a:cubicBezTo>
                <a:lnTo>
                  <a:pt x="1347429" y="2565733"/>
                </a:lnTo>
                <a:cubicBezTo>
                  <a:pt x="1305803" y="2567786"/>
                  <a:pt x="1264248" y="2567789"/>
                  <a:pt x="1222908" y="2565794"/>
                </a:cubicBezTo>
                <a:lnTo>
                  <a:pt x="1150390" y="2558774"/>
                </a:lnTo>
                <a:cubicBezTo>
                  <a:pt x="1085862" y="2410306"/>
                  <a:pt x="1108687" y="2219706"/>
                  <a:pt x="956807" y="2113371"/>
                </a:cubicBezTo>
                <a:cubicBezTo>
                  <a:pt x="749394" y="2069712"/>
                  <a:pt x="638284" y="2225712"/>
                  <a:pt x="479023" y="2281883"/>
                </a:cubicBezTo>
                <a:lnTo>
                  <a:pt x="435584" y="2247295"/>
                </a:lnTo>
                <a:cubicBezTo>
                  <a:pt x="404285" y="2219775"/>
                  <a:pt x="374206" y="2190608"/>
                  <a:pt x="345490" y="2159843"/>
                </a:cubicBezTo>
                <a:lnTo>
                  <a:pt x="271660" y="2072382"/>
                </a:lnTo>
                <a:cubicBezTo>
                  <a:pt x="330331" y="1914768"/>
                  <a:pt x="511586" y="1851848"/>
                  <a:pt x="447673" y="1599540"/>
                </a:cubicBezTo>
                <a:cubicBezTo>
                  <a:pt x="326959" y="1463311"/>
                  <a:pt x="154568" y="1475064"/>
                  <a:pt x="8015" y="1412826"/>
                </a:cubicBezTo>
                <a:lnTo>
                  <a:pt x="1549" y="1347429"/>
                </a:lnTo>
                <a:cubicBezTo>
                  <a:pt x="-2556" y="1264177"/>
                  <a:pt x="1534" y="1181210"/>
                  <a:pt x="13418" y="1099676"/>
                </a:cubicBezTo>
                <a:lnTo>
                  <a:pt x="14995" y="1091591"/>
                </a:lnTo>
                <a:cubicBezTo>
                  <a:pt x="121784" y="1013008"/>
                  <a:pt x="381694" y="1060536"/>
                  <a:pt x="397317" y="856724"/>
                </a:cubicBezTo>
                <a:cubicBezTo>
                  <a:pt x="496046" y="753970"/>
                  <a:pt x="366341" y="592193"/>
                  <a:pt x="279210" y="486794"/>
                </a:cubicBezTo>
                <a:lnTo>
                  <a:pt x="319987" y="435584"/>
                </a:lnTo>
                <a:cubicBezTo>
                  <a:pt x="375026" y="372987"/>
                  <a:pt x="436657" y="315268"/>
                  <a:pt x="504477" y="263576"/>
                </a:cubicBezTo>
                <a:lnTo>
                  <a:pt x="542723" y="237362"/>
                </a:lnTo>
                <a:close/>
              </a:path>
            </a:pathLst>
          </a:custGeom>
          <a:solidFill>
            <a:schemeClr val="accent1">
              <a:lumMod val="75000"/>
            </a:schemeClr>
          </a:solidFill>
          <a:ln>
            <a:noFill/>
          </a:ln>
        </p:spPr>
        <p:txBody>
          <a:bodyPr anchor="ctr"/>
          <a:lstStyle/>
          <a:p>
            <a:pPr defTabSz="1088390" fontAlgn="auto">
              <a:spcBef>
                <a:spcPts val="0"/>
              </a:spcBef>
              <a:spcAft>
                <a:spcPts val="0"/>
              </a:spcAft>
              <a:defRPr/>
            </a:pPr>
            <a:endParaRPr lang="zh-CN" altLang="en-US">
              <a:latin typeface="+mn-lt"/>
              <a:ea typeface="+mn-ea"/>
            </a:endParaRPr>
          </a:p>
        </p:txBody>
      </p:sp>
      <p:sp>
        <p:nvSpPr>
          <p:cNvPr id="37910" name="文本框 59"/>
          <p:cNvSpPr txBox="1">
            <a:spLocks noChangeArrowheads="1"/>
          </p:cNvSpPr>
          <p:nvPr/>
        </p:nvSpPr>
        <p:spPr bwMode="auto">
          <a:xfrm>
            <a:off x="6865938" y="2928938"/>
            <a:ext cx="1173162" cy="369887"/>
          </a:xfrm>
          <a:prstGeom prst="rect">
            <a:avLst/>
          </a:prstGeom>
          <a:noFill/>
          <a:ln w="9525">
            <a:noFill/>
            <a:miter lim="800000"/>
            <a:headEnd/>
            <a:tailEnd/>
          </a:ln>
        </p:spPr>
        <p:txBody>
          <a:bodyPr>
            <a:spAutoFit/>
          </a:bodyPr>
          <a:lstStyle/>
          <a:p>
            <a:r>
              <a:rPr lang="zh-CN" altLang="en-US" sz="1800">
                <a:solidFill>
                  <a:srgbClr val="262626"/>
                </a:solidFill>
                <a:latin typeface="微软雅黑" pitchFamily="34" charset="-122"/>
                <a:ea typeface="微软雅黑" pitchFamily="34" charset="-122"/>
              </a:rPr>
              <a:t>医学工程</a:t>
            </a:r>
          </a:p>
        </p:txBody>
      </p:sp>
      <p:sp>
        <p:nvSpPr>
          <p:cNvPr id="37911" name="文本框 54"/>
          <p:cNvSpPr txBox="1">
            <a:spLocks noChangeArrowheads="1"/>
          </p:cNvSpPr>
          <p:nvPr/>
        </p:nvSpPr>
        <p:spPr bwMode="auto">
          <a:xfrm>
            <a:off x="6770688" y="5581650"/>
            <a:ext cx="2022475" cy="922338"/>
          </a:xfrm>
          <a:prstGeom prst="rect">
            <a:avLst/>
          </a:prstGeom>
          <a:noFill/>
          <a:ln w="9525">
            <a:noFill/>
            <a:miter lim="800000"/>
            <a:headEnd/>
            <a:tailEnd/>
          </a:ln>
        </p:spPr>
        <p:txBody>
          <a:bodyPr>
            <a:spAutoFit/>
          </a:bodyPr>
          <a:lstStyle/>
          <a:p>
            <a:r>
              <a:rPr lang="zh-CN" altLang="en-US" sz="1800" b="1">
                <a:latin typeface="华文楷体"/>
                <a:ea typeface="华文楷体"/>
                <a:cs typeface="华文楷体"/>
              </a:rPr>
              <a:t>指定或者成立专门部门具体负责日常管理工作</a:t>
            </a:r>
          </a:p>
        </p:txBody>
      </p:sp>
      <p:sp>
        <p:nvSpPr>
          <p:cNvPr id="30" name="任意多边形 51"/>
          <p:cNvSpPr/>
          <p:nvPr/>
        </p:nvSpPr>
        <p:spPr bwMode="auto">
          <a:xfrm rot="545508">
            <a:off x="3532188" y="3686175"/>
            <a:ext cx="1541462" cy="1541463"/>
          </a:xfrm>
          <a:custGeom>
            <a:avLst/>
            <a:gdLst>
              <a:gd name="T0" fmla="*/ 351035 w 2567281"/>
              <a:gd name="T1" fmla="*/ 153526 h 2567281"/>
              <a:gd name="T2" fmla="*/ 597404 w 2567281"/>
              <a:gd name="T3" fmla="*/ 220928 h 2567281"/>
              <a:gd name="T4" fmla="*/ 714490 w 2567281"/>
              <a:gd name="T5" fmla="*/ 8370 h 2567281"/>
              <a:gd name="T6" fmla="*/ 789005 w 2567281"/>
              <a:gd name="T7" fmla="*/ 1002 h 2567281"/>
              <a:gd name="T8" fmla="*/ 949252 w 2567281"/>
              <a:gd name="T9" fmla="*/ 8679 h 2567281"/>
              <a:gd name="T10" fmla="*/ 968183 w 2567281"/>
              <a:gd name="T11" fmla="*/ 12372 h 2567281"/>
              <a:gd name="T12" fmla="*/ 1053361 w 2567281"/>
              <a:gd name="T13" fmla="*/ 220073 h 2567281"/>
              <a:gd name="T14" fmla="*/ 1314149 w 2567281"/>
              <a:gd name="T15" fmla="*/ 155739 h 2567281"/>
              <a:gd name="T16" fmla="*/ 1315782 w 2567281"/>
              <a:gd name="T17" fmla="*/ 156799 h 2567281"/>
              <a:gd name="T18" fmla="*/ 1490044 w 2567281"/>
              <a:gd name="T19" fmla="*/ 326297 h 2567281"/>
              <a:gd name="T20" fmla="*/ 1496058 w 2567281"/>
              <a:gd name="T21" fmla="*/ 335072 h 2567281"/>
              <a:gd name="T22" fmla="*/ 1434707 w 2567281"/>
              <a:gd name="T23" fmla="*/ 557169 h 2567281"/>
              <a:gd name="T24" fmla="*/ 1647831 w 2567281"/>
              <a:gd name="T25" fmla="*/ 689710 h 2567281"/>
              <a:gd name="T26" fmla="*/ 1651533 w 2567281"/>
              <a:gd name="T27" fmla="*/ 708187 h 2567281"/>
              <a:gd name="T28" fmla="*/ 1659563 w 2567281"/>
              <a:gd name="T29" fmla="*/ 869544 h 2567281"/>
              <a:gd name="T30" fmla="*/ 1653799 w 2567281"/>
              <a:gd name="T31" fmla="*/ 929085 h 2567281"/>
              <a:gd name="T32" fmla="*/ 1407170 w 2567281"/>
              <a:gd name="T33" fmla="*/ 1036770 h 2567281"/>
              <a:gd name="T34" fmla="*/ 1500823 w 2567281"/>
              <a:gd name="T35" fmla="*/ 1319429 h 2567281"/>
              <a:gd name="T36" fmla="*/ 1453557 w 2567281"/>
              <a:gd name="T37" fmla="*/ 1378789 h 2567281"/>
              <a:gd name="T38" fmla="*/ 1396993 w 2567281"/>
              <a:gd name="T39" fmla="*/ 1437062 h 2567281"/>
              <a:gd name="T40" fmla="*/ 1353842 w 2567281"/>
              <a:gd name="T41" fmla="*/ 1473487 h 2567281"/>
              <a:gd name="T42" fmla="*/ 1070644 w 2567281"/>
              <a:gd name="T43" fmla="*/ 1378044 h 2567281"/>
              <a:gd name="T44" fmla="*/ 937112 w 2567281"/>
              <a:gd name="T45" fmla="*/ 1653038 h 2567281"/>
              <a:gd name="T46" fmla="*/ 871521 w 2567281"/>
              <a:gd name="T47" fmla="*/ 1659524 h 2567281"/>
              <a:gd name="T48" fmla="*/ 790981 w 2567281"/>
              <a:gd name="T49" fmla="*/ 1659563 h 2567281"/>
              <a:gd name="T50" fmla="*/ 744076 w 2567281"/>
              <a:gd name="T51" fmla="*/ 1655023 h 2567281"/>
              <a:gd name="T52" fmla="*/ 618866 w 2567281"/>
              <a:gd name="T53" fmla="*/ 1366935 h 2567281"/>
              <a:gd name="T54" fmla="*/ 309834 w 2567281"/>
              <a:gd name="T55" fmla="*/ 1475929 h 2567281"/>
              <a:gd name="T56" fmla="*/ 281737 w 2567281"/>
              <a:gd name="T57" fmla="*/ 1453557 h 2567281"/>
              <a:gd name="T58" fmla="*/ 223464 w 2567281"/>
              <a:gd name="T59" fmla="*/ 1396993 h 2567281"/>
              <a:gd name="T60" fmla="*/ 175710 w 2567281"/>
              <a:gd name="T61" fmla="*/ 1340423 h 2567281"/>
              <a:gd name="T62" fmla="*/ 289556 w 2567281"/>
              <a:gd name="T63" fmla="*/ 1034587 h 2567281"/>
              <a:gd name="T64" fmla="*/ 5184 w 2567281"/>
              <a:gd name="T65" fmla="*/ 913820 h 2567281"/>
              <a:gd name="T66" fmla="*/ 1002 w 2567281"/>
              <a:gd name="T67" fmla="*/ 871521 h 2567281"/>
              <a:gd name="T68" fmla="*/ 8679 w 2567281"/>
              <a:gd name="T69" fmla="*/ 711274 h 2567281"/>
              <a:gd name="T70" fmla="*/ 9699 w 2567281"/>
              <a:gd name="T71" fmla="*/ 706044 h 2567281"/>
              <a:gd name="T72" fmla="*/ 256986 w 2567281"/>
              <a:gd name="T73" fmla="*/ 554132 h 2567281"/>
              <a:gd name="T74" fmla="*/ 180594 w 2567281"/>
              <a:gd name="T75" fmla="*/ 314860 h 2567281"/>
              <a:gd name="T76" fmla="*/ 206969 w 2567281"/>
              <a:gd name="T77" fmla="*/ 281737 h 2567281"/>
              <a:gd name="T78" fmla="*/ 326297 w 2567281"/>
              <a:gd name="T79" fmla="*/ 170482 h 2567281"/>
              <a:gd name="T80" fmla="*/ 351035 w 2567281"/>
              <a:gd name="T81" fmla="*/ 153526 h 25672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567281" h="2567281">
                <a:moveTo>
                  <a:pt x="542723" y="237362"/>
                </a:moveTo>
                <a:cubicBezTo>
                  <a:pt x="669691" y="272098"/>
                  <a:pt x="758341" y="386844"/>
                  <a:pt x="923626" y="341570"/>
                </a:cubicBezTo>
                <a:cubicBezTo>
                  <a:pt x="1057958" y="257868"/>
                  <a:pt x="1044307" y="122483"/>
                  <a:pt x="1104648" y="12940"/>
                </a:cubicBezTo>
                <a:lnTo>
                  <a:pt x="1219853" y="1549"/>
                </a:lnTo>
                <a:cubicBezTo>
                  <a:pt x="1303105" y="-2556"/>
                  <a:pt x="1386072" y="1534"/>
                  <a:pt x="1467606" y="13418"/>
                </a:cubicBezTo>
                <a:lnTo>
                  <a:pt x="1496875" y="19128"/>
                </a:lnTo>
                <a:cubicBezTo>
                  <a:pt x="1540772" y="126168"/>
                  <a:pt x="1553691" y="232767"/>
                  <a:pt x="1628565" y="340248"/>
                </a:cubicBezTo>
                <a:cubicBezTo>
                  <a:pt x="1836513" y="363909"/>
                  <a:pt x="1897362" y="273938"/>
                  <a:pt x="2031761" y="240783"/>
                </a:cubicBezTo>
                <a:lnTo>
                  <a:pt x="2034286" y="242421"/>
                </a:lnTo>
                <a:cubicBezTo>
                  <a:pt x="2135070" y="314944"/>
                  <a:pt x="2226168" y="402746"/>
                  <a:pt x="2303706" y="504477"/>
                </a:cubicBezTo>
                <a:lnTo>
                  <a:pt x="2313004" y="518043"/>
                </a:lnTo>
                <a:cubicBezTo>
                  <a:pt x="2281386" y="632502"/>
                  <a:pt x="2200735" y="709083"/>
                  <a:pt x="2218151" y="861420"/>
                </a:cubicBezTo>
                <a:cubicBezTo>
                  <a:pt x="2351180" y="1041595"/>
                  <a:pt x="2437820" y="998031"/>
                  <a:pt x="2547655" y="1066337"/>
                </a:cubicBezTo>
                <a:lnTo>
                  <a:pt x="2553379" y="1094904"/>
                </a:lnTo>
                <a:cubicBezTo>
                  <a:pt x="2565780" y="1178154"/>
                  <a:pt x="2569784" y="1261693"/>
                  <a:pt x="2565794" y="1344373"/>
                </a:cubicBezTo>
                <a:lnTo>
                  <a:pt x="2556882" y="1436427"/>
                </a:lnTo>
                <a:cubicBezTo>
                  <a:pt x="2429780" y="1491923"/>
                  <a:pt x="2335419" y="1423953"/>
                  <a:pt x="2175577" y="1602914"/>
                </a:cubicBezTo>
                <a:cubicBezTo>
                  <a:pt x="2142509" y="1803196"/>
                  <a:pt x="2272106" y="1894254"/>
                  <a:pt x="2320371" y="2039924"/>
                </a:cubicBezTo>
                <a:lnTo>
                  <a:pt x="2247295" y="2131698"/>
                </a:lnTo>
                <a:cubicBezTo>
                  <a:pt x="2219775" y="2162997"/>
                  <a:pt x="2190608" y="2193076"/>
                  <a:pt x="2159843" y="2221792"/>
                </a:cubicBezTo>
                <a:lnTo>
                  <a:pt x="2093129" y="2278108"/>
                </a:lnTo>
                <a:cubicBezTo>
                  <a:pt x="1947181" y="2228921"/>
                  <a:pt x="1870528" y="2100164"/>
                  <a:pt x="1655286" y="2130546"/>
                </a:cubicBezTo>
                <a:cubicBezTo>
                  <a:pt x="1475044" y="2264484"/>
                  <a:pt x="1517653" y="2413986"/>
                  <a:pt x="1448837" y="2555706"/>
                </a:cubicBezTo>
                <a:lnTo>
                  <a:pt x="1347429" y="2565733"/>
                </a:lnTo>
                <a:cubicBezTo>
                  <a:pt x="1305803" y="2567786"/>
                  <a:pt x="1264248" y="2567789"/>
                  <a:pt x="1222908" y="2565794"/>
                </a:cubicBezTo>
                <a:lnTo>
                  <a:pt x="1150390" y="2558774"/>
                </a:lnTo>
                <a:cubicBezTo>
                  <a:pt x="1085862" y="2410306"/>
                  <a:pt x="1108687" y="2219706"/>
                  <a:pt x="956807" y="2113371"/>
                </a:cubicBezTo>
                <a:cubicBezTo>
                  <a:pt x="749394" y="2069712"/>
                  <a:pt x="638284" y="2225712"/>
                  <a:pt x="479023" y="2281883"/>
                </a:cubicBezTo>
                <a:lnTo>
                  <a:pt x="435584" y="2247295"/>
                </a:lnTo>
                <a:cubicBezTo>
                  <a:pt x="404285" y="2219775"/>
                  <a:pt x="374206" y="2190608"/>
                  <a:pt x="345490" y="2159843"/>
                </a:cubicBezTo>
                <a:lnTo>
                  <a:pt x="271660" y="2072382"/>
                </a:lnTo>
                <a:cubicBezTo>
                  <a:pt x="330331" y="1914768"/>
                  <a:pt x="511586" y="1851848"/>
                  <a:pt x="447673" y="1599540"/>
                </a:cubicBezTo>
                <a:cubicBezTo>
                  <a:pt x="326959" y="1463311"/>
                  <a:pt x="154568" y="1475064"/>
                  <a:pt x="8015" y="1412826"/>
                </a:cubicBezTo>
                <a:lnTo>
                  <a:pt x="1549" y="1347429"/>
                </a:lnTo>
                <a:cubicBezTo>
                  <a:pt x="-2556" y="1264177"/>
                  <a:pt x="1534" y="1181210"/>
                  <a:pt x="13418" y="1099676"/>
                </a:cubicBezTo>
                <a:lnTo>
                  <a:pt x="14995" y="1091591"/>
                </a:lnTo>
                <a:cubicBezTo>
                  <a:pt x="121784" y="1013008"/>
                  <a:pt x="381694" y="1060536"/>
                  <a:pt x="397317" y="856724"/>
                </a:cubicBezTo>
                <a:cubicBezTo>
                  <a:pt x="496046" y="753970"/>
                  <a:pt x="366341" y="592193"/>
                  <a:pt x="279210" y="486794"/>
                </a:cubicBezTo>
                <a:lnTo>
                  <a:pt x="319987" y="435584"/>
                </a:lnTo>
                <a:cubicBezTo>
                  <a:pt x="375026" y="372987"/>
                  <a:pt x="436657" y="315268"/>
                  <a:pt x="504477" y="263576"/>
                </a:cubicBezTo>
                <a:lnTo>
                  <a:pt x="542723" y="237362"/>
                </a:lnTo>
                <a:close/>
              </a:path>
            </a:pathLst>
          </a:custGeom>
          <a:solidFill>
            <a:schemeClr val="accent3">
              <a:lumMod val="75000"/>
            </a:schemeClr>
          </a:solidFill>
          <a:ln>
            <a:noFill/>
          </a:ln>
        </p:spPr>
        <p:txBody>
          <a:bodyPr anchor="ctr"/>
          <a:lstStyle/>
          <a:p>
            <a:pPr defTabSz="1088390" fontAlgn="auto">
              <a:spcBef>
                <a:spcPts val="0"/>
              </a:spcBef>
              <a:spcAft>
                <a:spcPts val="0"/>
              </a:spcAft>
              <a:defRPr/>
            </a:pPr>
            <a:endParaRPr lang="zh-CN" altLang="en-US">
              <a:latin typeface="+mn-lt"/>
              <a:ea typeface="+mn-ea"/>
            </a:endParaRPr>
          </a:p>
        </p:txBody>
      </p:sp>
      <p:sp>
        <p:nvSpPr>
          <p:cNvPr id="37913" name="文本框 59"/>
          <p:cNvSpPr txBox="1">
            <a:spLocks noChangeArrowheads="1"/>
          </p:cNvSpPr>
          <p:nvPr/>
        </p:nvSpPr>
        <p:spPr bwMode="auto">
          <a:xfrm>
            <a:off x="3771900" y="4271963"/>
            <a:ext cx="1174750" cy="369887"/>
          </a:xfrm>
          <a:prstGeom prst="rect">
            <a:avLst/>
          </a:prstGeom>
          <a:noFill/>
          <a:ln w="9525">
            <a:noFill/>
            <a:miter lim="800000"/>
            <a:headEnd/>
            <a:tailEnd/>
          </a:ln>
        </p:spPr>
        <p:txBody>
          <a:bodyPr>
            <a:spAutoFit/>
          </a:bodyPr>
          <a:lstStyle/>
          <a:p>
            <a:r>
              <a:rPr lang="zh-CN" altLang="en-US" sz="1800">
                <a:solidFill>
                  <a:srgbClr val="262626"/>
                </a:solidFill>
                <a:latin typeface="微软雅黑" pitchFamily="34" charset="-122"/>
                <a:ea typeface="微软雅黑" pitchFamily="34" charset="-122"/>
              </a:rPr>
              <a:t>质量控制</a:t>
            </a:r>
          </a:p>
        </p:txBody>
      </p:sp>
      <p:sp>
        <p:nvSpPr>
          <p:cNvPr id="37914" name="矩形 7"/>
          <p:cNvSpPr>
            <a:spLocks noChangeArrowheads="1"/>
          </p:cNvSpPr>
          <p:nvPr/>
        </p:nvSpPr>
        <p:spPr bwMode="auto">
          <a:xfrm>
            <a:off x="8543925" y="2970213"/>
            <a:ext cx="3046413" cy="1323975"/>
          </a:xfrm>
          <a:prstGeom prst="rect">
            <a:avLst/>
          </a:prstGeom>
          <a:noFill/>
          <a:ln w="9525">
            <a:noFill/>
            <a:miter lim="800000"/>
            <a:headEnd/>
            <a:tailEnd/>
          </a:ln>
        </p:spPr>
        <p:txBody>
          <a:bodyPr>
            <a:spAutoFit/>
          </a:bodyPr>
          <a:lstStyle/>
          <a:p>
            <a:r>
              <a:rPr lang="zh-CN" altLang="en-US" sz="2000">
                <a:latin typeface="黑体" pitchFamily="49" charset="-122"/>
                <a:ea typeface="黑体" pitchFamily="49" charset="-122"/>
              </a:rPr>
              <a:t>其他医疗机构应当设立</a:t>
            </a:r>
            <a:r>
              <a:rPr lang="zh-CN" altLang="en-US" sz="2000">
                <a:solidFill>
                  <a:srgbClr val="FF0000"/>
                </a:solidFill>
                <a:latin typeface="黑体" pitchFamily="49" charset="-122"/>
                <a:ea typeface="黑体" pitchFamily="49" charset="-122"/>
              </a:rPr>
              <a:t>医疗质量管理工作小组或者指定专（兼）职人员</a:t>
            </a:r>
            <a:r>
              <a:rPr lang="zh-CN" altLang="en-US" sz="2000">
                <a:latin typeface="黑体" pitchFamily="49" charset="-122"/>
                <a:ea typeface="黑体" pitchFamily="49" charset="-122"/>
              </a:rPr>
              <a:t>，负责医疗质量具体管理工作。</a:t>
            </a:r>
          </a:p>
        </p:txBody>
      </p:sp>
      <p:sp>
        <p:nvSpPr>
          <p:cNvPr id="37915" name="矩形 8"/>
          <p:cNvSpPr>
            <a:spLocks noChangeArrowheads="1"/>
          </p:cNvSpPr>
          <p:nvPr/>
        </p:nvSpPr>
        <p:spPr bwMode="auto">
          <a:xfrm>
            <a:off x="600075" y="2940050"/>
            <a:ext cx="3046413" cy="1631950"/>
          </a:xfrm>
          <a:prstGeom prst="rect">
            <a:avLst/>
          </a:prstGeom>
          <a:noFill/>
          <a:ln w="9525">
            <a:noFill/>
            <a:miter lim="800000"/>
            <a:headEnd/>
            <a:tailEnd/>
          </a:ln>
        </p:spPr>
        <p:txBody>
          <a:bodyPr>
            <a:spAutoFit/>
          </a:bodyPr>
          <a:lstStyle/>
          <a:p>
            <a:r>
              <a:rPr lang="zh-CN" altLang="en-US" sz="2000">
                <a:solidFill>
                  <a:srgbClr val="000000"/>
                </a:solidFill>
                <a:latin typeface="黑体" pitchFamily="49" charset="-122"/>
                <a:ea typeface="黑体" pitchFamily="49" charset="-122"/>
              </a:rPr>
              <a:t>二级以上的医院、妇幼保健院以及专科疾病防治机构（以下称二级以上医院）应当设立</a:t>
            </a:r>
            <a:r>
              <a:rPr lang="zh-CN" altLang="en-US" sz="2000">
                <a:solidFill>
                  <a:srgbClr val="FF0000"/>
                </a:solidFill>
                <a:latin typeface="黑体" pitchFamily="49" charset="-122"/>
                <a:ea typeface="黑体" pitchFamily="49" charset="-122"/>
              </a:rPr>
              <a:t>医疗质量管理委员会。</a:t>
            </a:r>
            <a:endParaRPr lang="zh-CN" altLang="en-US" sz="2000">
              <a:solidFill>
                <a:srgbClr val="000000"/>
              </a:solidFill>
              <a:latin typeface="黑体" pitchFamily="49" charset="-122"/>
              <a:ea typeface="黑体" pitchFamily="49" charset="-122"/>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39938"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39939"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39940"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39941" name="矩形 6"/>
          <p:cNvSpPr>
            <a:spLocks noChangeArrowheads="1"/>
          </p:cNvSpPr>
          <p:nvPr/>
        </p:nvSpPr>
        <p:spPr bwMode="auto">
          <a:xfrm>
            <a:off x="1041400" y="1227138"/>
            <a:ext cx="10453688" cy="398462"/>
          </a:xfrm>
          <a:prstGeom prst="rect">
            <a:avLst/>
          </a:prstGeom>
          <a:noFill/>
          <a:ln w="9525">
            <a:noFill/>
            <a:miter lim="800000"/>
            <a:headEnd/>
            <a:tailEnd/>
          </a:ln>
        </p:spPr>
        <p:txBody>
          <a:bodyPr>
            <a:spAutoFit/>
          </a:bodyPr>
          <a:lstStyle/>
          <a:p>
            <a:r>
              <a:rPr lang="en-US" altLang="zh-CN" sz="2000">
                <a:latin typeface="黑体" pitchFamily="49" charset="-122"/>
                <a:ea typeface="黑体" pitchFamily="49" charset="-122"/>
              </a:rPr>
              <a:t>11</a:t>
            </a:r>
            <a:r>
              <a:rPr lang="zh-CN" altLang="en-US" sz="2000">
                <a:latin typeface="黑体" pitchFamily="49" charset="-122"/>
                <a:ea typeface="黑体" pitchFamily="49" charset="-122"/>
              </a:rPr>
              <a:t>医疗机构</a:t>
            </a:r>
            <a:r>
              <a:rPr lang="zh-CN" altLang="en-US" sz="2000">
                <a:solidFill>
                  <a:srgbClr val="FF0000"/>
                </a:solidFill>
                <a:latin typeface="黑体" pitchFamily="49" charset="-122"/>
                <a:ea typeface="黑体" pitchFamily="49" charset="-122"/>
              </a:rPr>
              <a:t>医疗质量管理委员会</a:t>
            </a:r>
            <a:r>
              <a:rPr lang="zh-CN" altLang="en-US" sz="2000">
                <a:latin typeface="黑体" pitchFamily="49" charset="-122"/>
                <a:ea typeface="黑体" pitchFamily="49" charset="-122"/>
              </a:rPr>
              <a:t>的主要职责是：</a:t>
            </a:r>
          </a:p>
        </p:txBody>
      </p:sp>
      <p:sp>
        <p:nvSpPr>
          <p:cNvPr id="39942" name="Freeform 501"/>
          <p:cNvSpPr>
            <a:spLocks noEditPoints="1"/>
          </p:cNvSpPr>
          <p:nvPr/>
        </p:nvSpPr>
        <p:spPr bwMode="auto">
          <a:xfrm>
            <a:off x="773113" y="1270000"/>
            <a:ext cx="288925" cy="28733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32" name="平行四边形 13"/>
          <p:cNvSpPr>
            <a:spLocks noChangeArrowheads="1"/>
          </p:cNvSpPr>
          <p:nvPr/>
        </p:nvSpPr>
        <p:spPr bwMode="auto">
          <a:xfrm rot="5400000">
            <a:off x="507207" y="3790156"/>
            <a:ext cx="3543300" cy="522287"/>
          </a:xfrm>
          <a:prstGeom prst="parallelogram">
            <a:avLst>
              <a:gd name="adj" fmla="val 84488"/>
            </a:avLst>
          </a:prstGeom>
          <a:solidFill>
            <a:srgbClr val="366E82"/>
          </a:solidFill>
          <a:ln w="9525">
            <a:noFill/>
            <a:miter lim="800000"/>
            <a:headEnd/>
            <a:tailEnd/>
          </a:ln>
        </p:spPr>
        <p:txBody>
          <a:bodyPr anchor="ctr"/>
          <a:lstStyle/>
          <a:p>
            <a:pPr algn="ctr"/>
            <a:endParaRPr lang="zh-CN" altLang="en-US">
              <a:solidFill>
                <a:srgbClr val="FFFFFF"/>
              </a:solidFill>
              <a:latin typeface="Franklin Gothic Book"/>
              <a:ea typeface="微软雅黑" pitchFamily="34" charset="-122"/>
            </a:endParaRPr>
          </a:p>
        </p:txBody>
      </p:sp>
      <p:sp>
        <p:nvSpPr>
          <p:cNvPr id="34" name="平行四边形 15"/>
          <p:cNvSpPr>
            <a:spLocks noChangeArrowheads="1"/>
          </p:cNvSpPr>
          <p:nvPr/>
        </p:nvSpPr>
        <p:spPr bwMode="auto">
          <a:xfrm rot="5400000" flipV="1">
            <a:off x="2348707" y="3799681"/>
            <a:ext cx="3549650" cy="522287"/>
          </a:xfrm>
          <a:prstGeom prst="parallelogram">
            <a:avLst>
              <a:gd name="adj" fmla="val 84483"/>
            </a:avLst>
          </a:prstGeom>
          <a:solidFill>
            <a:srgbClr val="366E82"/>
          </a:solidFill>
          <a:ln w="9525">
            <a:noFill/>
            <a:miter lim="800000"/>
            <a:headEnd/>
            <a:tailEnd/>
          </a:ln>
        </p:spPr>
        <p:txBody>
          <a:bodyPr anchor="ctr"/>
          <a:lstStyle/>
          <a:p>
            <a:pPr algn="ctr"/>
            <a:endParaRPr lang="zh-CN" altLang="en-US">
              <a:solidFill>
                <a:srgbClr val="FFFFFF"/>
              </a:solidFill>
              <a:latin typeface="Franklin Gothic Book"/>
              <a:ea typeface="微软雅黑" pitchFamily="34" charset="-122"/>
            </a:endParaRPr>
          </a:p>
        </p:txBody>
      </p:sp>
      <p:sp>
        <p:nvSpPr>
          <p:cNvPr id="38" name="平行四边形 13"/>
          <p:cNvSpPr>
            <a:spLocks noChangeArrowheads="1"/>
          </p:cNvSpPr>
          <p:nvPr/>
        </p:nvSpPr>
        <p:spPr bwMode="auto">
          <a:xfrm rot="5400000">
            <a:off x="4196557" y="3802856"/>
            <a:ext cx="3543300" cy="522287"/>
          </a:xfrm>
          <a:prstGeom prst="parallelogram">
            <a:avLst>
              <a:gd name="adj" fmla="val 84488"/>
            </a:avLst>
          </a:prstGeom>
          <a:solidFill>
            <a:srgbClr val="366E82"/>
          </a:solidFill>
          <a:ln w="9525">
            <a:noFill/>
            <a:miter lim="800000"/>
            <a:headEnd/>
            <a:tailEnd/>
          </a:ln>
        </p:spPr>
        <p:txBody>
          <a:bodyPr anchor="ctr"/>
          <a:lstStyle/>
          <a:p>
            <a:pPr algn="ctr"/>
            <a:endParaRPr lang="zh-CN" altLang="en-US">
              <a:solidFill>
                <a:srgbClr val="FFFFFF"/>
              </a:solidFill>
              <a:latin typeface="Franklin Gothic Book"/>
              <a:ea typeface="微软雅黑" pitchFamily="34" charset="-122"/>
            </a:endParaRPr>
          </a:p>
        </p:txBody>
      </p:sp>
      <p:sp>
        <p:nvSpPr>
          <p:cNvPr id="39" name="矩形 16"/>
          <p:cNvSpPr>
            <a:spLocks noChangeArrowheads="1"/>
          </p:cNvSpPr>
          <p:nvPr/>
        </p:nvSpPr>
        <p:spPr bwMode="auto">
          <a:xfrm>
            <a:off x="695325" y="2276475"/>
            <a:ext cx="1322388" cy="3106738"/>
          </a:xfrm>
          <a:prstGeom prst="rect">
            <a:avLst/>
          </a:prstGeom>
          <a:solidFill>
            <a:srgbClr val="4A95B0"/>
          </a:solidFill>
          <a:ln w="9525">
            <a:noFill/>
            <a:miter lim="800000"/>
            <a:headEnd/>
            <a:tailEnd/>
          </a:ln>
        </p:spPr>
        <p:txBody>
          <a:bodyPr anchor="ctr"/>
          <a:lstStyle/>
          <a:p>
            <a:r>
              <a:rPr lang="zh-CN" altLang="en-US" sz="1600" b="1">
                <a:solidFill>
                  <a:srgbClr val="FFFF00"/>
                </a:solidFill>
                <a:latin typeface="黑体" pitchFamily="49" charset="-122"/>
                <a:ea typeface="黑体" pitchFamily="49" charset="-122"/>
              </a:rPr>
              <a:t>按照国家医疗质量管理的有关要求，制订本机构医疗质量管理制度并组织实施 </a:t>
            </a:r>
          </a:p>
        </p:txBody>
      </p:sp>
      <p:sp>
        <p:nvSpPr>
          <p:cNvPr id="40" name="平行四边形 15"/>
          <p:cNvSpPr>
            <a:spLocks noChangeArrowheads="1"/>
          </p:cNvSpPr>
          <p:nvPr/>
        </p:nvSpPr>
        <p:spPr bwMode="auto">
          <a:xfrm rot="5400000" flipV="1">
            <a:off x="6038850" y="3800475"/>
            <a:ext cx="3549650" cy="520700"/>
          </a:xfrm>
          <a:prstGeom prst="parallelogram">
            <a:avLst>
              <a:gd name="adj" fmla="val 84740"/>
            </a:avLst>
          </a:prstGeom>
          <a:solidFill>
            <a:srgbClr val="366E82"/>
          </a:solidFill>
          <a:ln w="9525">
            <a:noFill/>
            <a:miter lim="800000"/>
            <a:headEnd/>
            <a:tailEnd/>
          </a:ln>
        </p:spPr>
        <p:txBody>
          <a:bodyPr anchor="ctr"/>
          <a:lstStyle/>
          <a:p>
            <a:pPr algn="ctr"/>
            <a:endParaRPr lang="zh-CN" altLang="en-US">
              <a:solidFill>
                <a:srgbClr val="FFFFFF"/>
              </a:solidFill>
              <a:latin typeface="Franklin Gothic Book"/>
              <a:ea typeface="微软雅黑" pitchFamily="34" charset="-122"/>
            </a:endParaRPr>
          </a:p>
        </p:txBody>
      </p:sp>
      <p:sp>
        <p:nvSpPr>
          <p:cNvPr id="43" name="平行四边形 13"/>
          <p:cNvSpPr>
            <a:spLocks noChangeArrowheads="1"/>
          </p:cNvSpPr>
          <p:nvPr/>
        </p:nvSpPr>
        <p:spPr bwMode="auto">
          <a:xfrm rot="5400000">
            <a:off x="7889876" y="3816350"/>
            <a:ext cx="3541712" cy="522287"/>
          </a:xfrm>
          <a:prstGeom prst="parallelogram">
            <a:avLst>
              <a:gd name="adj" fmla="val 84451"/>
            </a:avLst>
          </a:prstGeom>
          <a:solidFill>
            <a:srgbClr val="366E82"/>
          </a:solidFill>
          <a:ln w="9525">
            <a:noFill/>
            <a:miter lim="800000"/>
            <a:headEnd/>
            <a:tailEnd/>
          </a:ln>
        </p:spPr>
        <p:txBody>
          <a:bodyPr anchor="ctr"/>
          <a:lstStyle/>
          <a:p>
            <a:pPr algn="ctr"/>
            <a:endParaRPr lang="zh-CN" altLang="en-US">
              <a:solidFill>
                <a:srgbClr val="FFFFFF"/>
              </a:solidFill>
              <a:latin typeface="Franklin Gothic Book"/>
              <a:ea typeface="微软雅黑" pitchFamily="34" charset="-122"/>
            </a:endParaRPr>
          </a:p>
        </p:txBody>
      </p:sp>
      <p:sp>
        <p:nvSpPr>
          <p:cNvPr id="45" name="矩形 16"/>
          <p:cNvSpPr>
            <a:spLocks noChangeArrowheads="1"/>
          </p:cNvSpPr>
          <p:nvPr/>
        </p:nvSpPr>
        <p:spPr bwMode="auto">
          <a:xfrm>
            <a:off x="2540000" y="2724150"/>
            <a:ext cx="1322388" cy="3105150"/>
          </a:xfrm>
          <a:prstGeom prst="rect">
            <a:avLst/>
          </a:prstGeom>
          <a:solidFill>
            <a:srgbClr val="4A95B0"/>
          </a:solidFill>
          <a:ln w="9525">
            <a:noFill/>
            <a:miter lim="800000"/>
            <a:headEnd/>
            <a:tailEnd/>
          </a:ln>
        </p:spPr>
        <p:txBody>
          <a:bodyPr anchor="ctr"/>
          <a:lstStyle/>
          <a:p>
            <a:r>
              <a:rPr lang="zh-CN" altLang="en-US" sz="1600" b="1">
                <a:solidFill>
                  <a:srgbClr val="C00000"/>
                </a:solidFill>
                <a:latin typeface="黑体" pitchFamily="49" charset="-122"/>
                <a:ea typeface="黑体" pitchFamily="49" charset="-122"/>
              </a:rPr>
              <a:t>组织开展本机构医疗质量监测、预警、分析、考核、评估以及反馈工作，定期发布本机构质量管理信息</a:t>
            </a:r>
          </a:p>
        </p:txBody>
      </p:sp>
      <p:sp>
        <p:nvSpPr>
          <p:cNvPr id="46" name="矩形 16"/>
          <p:cNvSpPr>
            <a:spLocks noChangeArrowheads="1"/>
          </p:cNvSpPr>
          <p:nvPr/>
        </p:nvSpPr>
        <p:spPr bwMode="auto">
          <a:xfrm>
            <a:off x="4384675" y="2312988"/>
            <a:ext cx="1322388" cy="3106737"/>
          </a:xfrm>
          <a:prstGeom prst="rect">
            <a:avLst/>
          </a:prstGeom>
          <a:solidFill>
            <a:srgbClr val="4A95B0"/>
          </a:solidFill>
          <a:ln w="9525">
            <a:noFill/>
            <a:miter lim="800000"/>
            <a:headEnd/>
            <a:tailEnd/>
          </a:ln>
        </p:spPr>
        <p:txBody>
          <a:bodyPr anchor="ctr"/>
          <a:lstStyle/>
          <a:p>
            <a:r>
              <a:rPr lang="zh-CN" altLang="en-US" sz="1600" b="1">
                <a:solidFill>
                  <a:srgbClr val="FFFF00"/>
                </a:solidFill>
                <a:latin typeface="黑体" pitchFamily="49" charset="-122"/>
                <a:ea typeface="黑体" pitchFamily="49" charset="-122"/>
              </a:rPr>
              <a:t>制订本机构医疗质量持续改进计划、实施方案并组织实施</a:t>
            </a:r>
          </a:p>
        </p:txBody>
      </p:sp>
      <p:sp>
        <p:nvSpPr>
          <p:cNvPr id="47" name="矩形 16"/>
          <p:cNvSpPr>
            <a:spLocks noChangeArrowheads="1"/>
          </p:cNvSpPr>
          <p:nvPr/>
        </p:nvSpPr>
        <p:spPr bwMode="auto">
          <a:xfrm>
            <a:off x="6229350" y="2724150"/>
            <a:ext cx="1323975" cy="3105150"/>
          </a:xfrm>
          <a:prstGeom prst="rect">
            <a:avLst/>
          </a:prstGeom>
          <a:solidFill>
            <a:srgbClr val="4A95B0"/>
          </a:solidFill>
          <a:ln w="9525">
            <a:noFill/>
            <a:miter lim="800000"/>
            <a:headEnd/>
            <a:tailEnd/>
          </a:ln>
        </p:spPr>
        <p:txBody>
          <a:bodyPr anchor="ctr"/>
          <a:lstStyle/>
          <a:p>
            <a:r>
              <a:rPr lang="zh-CN" altLang="en-US" sz="1600" b="1">
                <a:solidFill>
                  <a:srgbClr val="C00000"/>
                </a:solidFill>
                <a:latin typeface="黑体" pitchFamily="49" charset="-122"/>
                <a:ea typeface="黑体" pitchFamily="49" charset="-122"/>
              </a:rPr>
              <a:t>制订本机构临床新技术引进和医疗技术临床应用管理相关工作制度并组织实施</a:t>
            </a:r>
          </a:p>
        </p:txBody>
      </p:sp>
      <p:sp>
        <p:nvSpPr>
          <p:cNvPr id="48" name="矩形 16"/>
          <p:cNvSpPr>
            <a:spLocks noChangeArrowheads="1"/>
          </p:cNvSpPr>
          <p:nvPr/>
        </p:nvSpPr>
        <p:spPr bwMode="auto">
          <a:xfrm>
            <a:off x="8074025" y="2297113"/>
            <a:ext cx="1322388" cy="3105150"/>
          </a:xfrm>
          <a:prstGeom prst="rect">
            <a:avLst/>
          </a:prstGeom>
          <a:solidFill>
            <a:srgbClr val="4A95B0"/>
          </a:solidFill>
          <a:ln w="9525">
            <a:noFill/>
            <a:miter lim="800000"/>
            <a:headEnd/>
            <a:tailEnd/>
          </a:ln>
        </p:spPr>
        <p:txBody>
          <a:bodyPr anchor="ctr"/>
          <a:lstStyle/>
          <a:p>
            <a:r>
              <a:rPr lang="zh-CN" altLang="en-US" sz="1600" b="1">
                <a:solidFill>
                  <a:srgbClr val="FFFF00"/>
                </a:solidFill>
                <a:latin typeface="黑体" pitchFamily="49" charset="-122"/>
                <a:ea typeface="黑体" pitchFamily="49" charset="-122"/>
              </a:rPr>
              <a:t>建立本机构医务人员医疗质量管理相关法律、法规、规章制度、技术规范的培训制度，制订培训计划并监督实施</a:t>
            </a:r>
          </a:p>
        </p:txBody>
      </p:sp>
      <p:sp>
        <p:nvSpPr>
          <p:cNvPr id="49" name="矩形 16"/>
          <p:cNvSpPr>
            <a:spLocks noChangeArrowheads="1"/>
          </p:cNvSpPr>
          <p:nvPr/>
        </p:nvSpPr>
        <p:spPr bwMode="auto">
          <a:xfrm>
            <a:off x="9921875" y="2743200"/>
            <a:ext cx="1323975" cy="3105150"/>
          </a:xfrm>
          <a:prstGeom prst="rect">
            <a:avLst/>
          </a:prstGeom>
          <a:solidFill>
            <a:srgbClr val="4A95B0"/>
          </a:solidFill>
          <a:ln w="9525">
            <a:noFill/>
            <a:miter lim="800000"/>
            <a:headEnd/>
            <a:tailEnd/>
          </a:ln>
        </p:spPr>
        <p:txBody>
          <a:bodyPr anchor="ctr"/>
          <a:lstStyle/>
          <a:p>
            <a:r>
              <a:rPr lang="zh-CN" altLang="en-US" sz="1600" b="1">
                <a:solidFill>
                  <a:srgbClr val="C00000"/>
                </a:solidFill>
                <a:latin typeface="黑体" pitchFamily="49" charset="-122"/>
                <a:ea typeface="黑体" pitchFamily="49" charset="-122"/>
              </a:rPr>
              <a:t>落实省级以上卫生计生行政部门规定的其他内容</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500"/>
                                        <p:tgtEl>
                                          <p:spTgt spid="3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fade">
                                      <p:cBhvr>
                                        <p:cTn id="36" dur="500"/>
                                        <p:tgtEl>
                                          <p:spTgt spid="4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500"/>
                                        <p:tgtEl>
                                          <p:spTgt spid="4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fade">
                                      <p:cBhvr>
                                        <p:cTn id="44" dur="500"/>
                                        <p:tgtEl>
                                          <p:spTgt spid="4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4" grpId="0" animBg="1"/>
      <p:bldP spid="38" grpId="0" animBg="1"/>
      <p:bldP spid="39" grpId="0" animBg="1"/>
      <p:bldP spid="40" grpId="0" animBg="1"/>
      <p:bldP spid="43" grpId="0" animBg="1"/>
      <p:bldP spid="45" grpId="0" animBg="1"/>
      <p:bldP spid="46" grpId="0" animBg="1"/>
      <p:bldP spid="47" grpId="0" animBg="1"/>
      <p:bldP spid="48" grpId="0" animBg="1"/>
      <p:bldP spid="4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41986"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41987"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41988"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41989" name="矩形 6"/>
          <p:cNvSpPr>
            <a:spLocks noChangeArrowheads="1"/>
          </p:cNvSpPr>
          <p:nvPr/>
        </p:nvSpPr>
        <p:spPr bwMode="auto">
          <a:xfrm>
            <a:off x="1041400" y="1227138"/>
            <a:ext cx="10453688" cy="706437"/>
          </a:xfrm>
          <a:prstGeom prst="rect">
            <a:avLst/>
          </a:prstGeom>
          <a:noFill/>
          <a:ln w="9525">
            <a:noFill/>
            <a:miter lim="800000"/>
            <a:headEnd/>
            <a:tailEnd/>
          </a:ln>
        </p:spPr>
        <p:txBody>
          <a:bodyPr>
            <a:spAutoFit/>
          </a:bodyPr>
          <a:lstStyle/>
          <a:p>
            <a:r>
              <a:rPr lang="en-US" altLang="zh-CN" sz="2000">
                <a:latin typeface="Franklin Gothic Book"/>
                <a:ea typeface="微软雅黑" pitchFamily="34" charset="-122"/>
              </a:rPr>
              <a:t>12</a:t>
            </a:r>
            <a:r>
              <a:rPr lang="zh-CN" altLang="zh-CN" sz="2000">
                <a:latin typeface="Franklin Gothic Book"/>
                <a:ea typeface="微软雅黑" pitchFamily="34" charset="-122"/>
              </a:rPr>
              <a:t>二级以上医院各业务科室应当成立本科室</a:t>
            </a:r>
            <a:r>
              <a:rPr lang="zh-CN" altLang="zh-CN" sz="2000">
                <a:solidFill>
                  <a:srgbClr val="FF0000"/>
                </a:solidFill>
                <a:latin typeface="Franklin Gothic Book"/>
                <a:ea typeface="微软雅黑" pitchFamily="34" charset="-122"/>
              </a:rPr>
              <a:t>医疗质量管理工作小组</a:t>
            </a:r>
            <a:r>
              <a:rPr lang="zh-CN" altLang="zh-CN" sz="2000">
                <a:latin typeface="Franklin Gothic Book"/>
                <a:ea typeface="微软雅黑" pitchFamily="34" charset="-122"/>
              </a:rPr>
              <a:t>，组长由</a:t>
            </a:r>
            <a:r>
              <a:rPr lang="zh-CN" altLang="zh-CN" sz="2000">
                <a:solidFill>
                  <a:srgbClr val="FF0000"/>
                </a:solidFill>
                <a:latin typeface="Franklin Gothic Book"/>
                <a:ea typeface="微软雅黑" pitchFamily="34" charset="-122"/>
              </a:rPr>
              <a:t>科室主要负责人</a:t>
            </a:r>
            <a:r>
              <a:rPr lang="zh-CN" altLang="zh-CN" sz="2000">
                <a:latin typeface="Franklin Gothic Book"/>
                <a:ea typeface="微软雅黑" pitchFamily="34" charset="-122"/>
              </a:rPr>
              <a:t>担任，指定</a:t>
            </a:r>
            <a:r>
              <a:rPr lang="zh-CN" altLang="zh-CN" sz="2000">
                <a:solidFill>
                  <a:srgbClr val="FF0000"/>
                </a:solidFill>
                <a:latin typeface="Franklin Gothic Book"/>
                <a:ea typeface="微软雅黑" pitchFamily="34" charset="-122"/>
              </a:rPr>
              <a:t>专人负责</a:t>
            </a:r>
            <a:r>
              <a:rPr lang="zh-CN" altLang="zh-CN" sz="2000">
                <a:latin typeface="Franklin Gothic Book"/>
                <a:ea typeface="微软雅黑" pitchFamily="34" charset="-122"/>
              </a:rPr>
              <a:t>日常具体工作。医疗质量管理工作小组主要职责是：</a:t>
            </a:r>
          </a:p>
        </p:txBody>
      </p:sp>
      <p:sp>
        <p:nvSpPr>
          <p:cNvPr id="41990" name="Freeform 501"/>
          <p:cNvSpPr>
            <a:spLocks noEditPoints="1"/>
          </p:cNvSpPr>
          <p:nvPr/>
        </p:nvSpPr>
        <p:spPr bwMode="auto">
          <a:xfrm>
            <a:off x="773113" y="1270000"/>
            <a:ext cx="288925" cy="28733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99" name="矩形 9"/>
          <p:cNvSpPr>
            <a:spLocks noChangeArrowheads="1"/>
          </p:cNvSpPr>
          <p:nvPr/>
        </p:nvSpPr>
        <p:spPr bwMode="auto">
          <a:xfrm>
            <a:off x="917575" y="1985963"/>
            <a:ext cx="6124575" cy="668337"/>
          </a:xfrm>
          <a:prstGeom prst="rect">
            <a:avLst/>
          </a:prstGeom>
          <a:solidFill>
            <a:srgbClr val="366E82"/>
          </a:solidFill>
          <a:ln w="9525">
            <a:noFill/>
            <a:miter lim="800000"/>
            <a:headEnd/>
            <a:tailEnd/>
          </a:ln>
        </p:spPr>
        <p:txBody>
          <a:bodyPr anchor="ctr"/>
          <a:lstStyle/>
          <a:p>
            <a:pPr algn="ctr"/>
            <a:endParaRPr lang="zh-CN" altLang="en-US">
              <a:solidFill>
                <a:srgbClr val="FFFFFF"/>
              </a:solidFill>
              <a:latin typeface="Franklin Gothic Book"/>
              <a:ea typeface="微软雅黑" pitchFamily="34" charset="-122"/>
            </a:endParaRPr>
          </a:p>
        </p:txBody>
      </p:sp>
      <p:sp>
        <p:nvSpPr>
          <p:cNvPr id="100" name="矩形 14"/>
          <p:cNvSpPr>
            <a:spLocks noChangeArrowheads="1"/>
          </p:cNvSpPr>
          <p:nvPr/>
        </p:nvSpPr>
        <p:spPr bwMode="auto">
          <a:xfrm>
            <a:off x="3143250" y="4459288"/>
            <a:ext cx="6192838" cy="668337"/>
          </a:xfrm>
          <a:prstGeom prst="rect">
            <a:avLst/>
          </a:prstGeom>
          <a:solidFill>
            <a:srgbClr val="4A95B0"/>
          </a:solidFill>
          <a:ln w="9525">
            <a:noFill/>
            <a:miter lim="800000"/>
            <a:headEnd/>
            <a:tailEnd/>
          </a:ln>
        </p:spPr>
        <p:txBody>
          <a:bodyPr anchor="ctr"/>
          <a:lstStyle/>
          <a:p>
            <a:pPr algn="ctr"/>
            <a:endParaRPr lang="zh-CN" altLang="en-US">
              <a:solidFill>
                <a:srgbClr val="FFFFFF"/>
              </a:solidFill>
              <a:latin typeface="Franklin Gothic Book"/>
              <a:ea typeface="微软雅黑" pitchFamily="34" charset="-122"/>
            </a:endParaRPr>
          </a:p>
        </p:txBody>
      </p:sp>
      <p:sp>
        <p:nvSpPr>
          <p:cNvPr id="102" name="矩形 19"/>
          <p:cNvSpPr>
            <a:spLocks noChangeArrowheads="1"/>
          </p:cNvSpPr>
          <p:nvPr/>
        </p:nvSpPr>
        <p:spPr bwMode="auto">
          <a:xfrm>
            <a:off x="2378075" y="3624263"/>
            <a:ext cx="6237288" cy="668337"/>
          </a:xfrm>
          <a:prstGeom prst="rect">
            <a:avLst/>
          </a:prstGeom>
          <a:solidFill>
            <a:srgbClr val="366E82"/>
          </a:solidFill>
          <a:ln w="9525">
            <a:noFill/>
            <a:miter lim="800000"/>
            <a:headEnd/>
            <a:tailEnd/>
          </a:ln>
        </p:spPr>
        <p:txBody>
          <a:bodyPr anchor="ctr"/>
          <a:lstStyle/>
          <a:p>
            <a:pPr algn="ctr"/>
            <a:endParaRPr lang="zh-CN" altLang="en-US">
              <a:solidFill>
                <a:srgbClr val="FFFFFF"/>
              </a:solidFill>
              <a:latin typeface="Franklin Gothic Book"/>
              <a:ea typeface="微软雅黑" pitchFamily="34" charset="-122"/>
            </a:endParaRPr>
          </a:p>
        </p:txBody>
      </p:sp>
      <p:sp>
        <p:nvSpPr>
          <p:cNvPr id="104" name="矩形 24"/>
          <p:cNvSpPr>
            <a:spLocks noChangeArrowheads="1"/>
          </p:cNvSpPr>
          <p:nvPr/>
        </p:nvSpPr>
        <p:spPr bwMode="auto">
          <a:xfrm>
            <a:off x="1630363" y="2803525"/>
            <a:ext cx="6192837" cy="668338"/>
          </a:xfrm>
          <a:prstGeom prst="rect">
            <a:avLst/>
          </a:prstGeom>
          <a:solidFill>
            <a:srgbClr val="4A95B0"/>
          </a:solidFill>
          <a:ln w="9525">
            <a:noFill/>
            <a:miter lim="800000"/>
            <a:headEnd/>
            <a:tailEnd/>
          </a:ln>
        </p:spPr>
        <p:txBody>
          <a:bodyPr anchor="ctr"/>
          <a:lstStyle/>
          <a:p>
            <a:pPr algn="ctr"/>
            <a:endParaRPr lang="zh-CN" altLang="en-US">
              <a:solidFill>
                <a:srgbClr val="FFFFFF"/>
              </a:solidFill>
              <a:latin typeface="Franklin Gothic Book"/>
              <a:ea typeface="微软雅黑" pitchFamily="34" charset="-122"/>
            </a:endParaRPr>
          </a:p>
        </p:txBody>
      </p:sp>
      <p:pic>
        <p:nvPicPr>
          <p:cNvPr id="115" name="Picture 17" descr="1"/>
          <p:cNvPicPr>
            <a:picLocks noChangeAspect="1" noChangeArrowheads="1"/>
          </p:cNvPicPr>
          <p:nvPr/>
        </p:nvPicPr>
        <p:blipFill>
          <a:blip r:embed="rId3"/>
          <a:srcRect l="5846" t="6464" r="5670" b="7166"/>
          <a:stretch>
            <a:fillRect/>
          </a:stretch>
        </p:blipFill>
        <p:spPr bwMode="auto">
          <a:xfrm>
            <a:off x="862013" y="1917700"/>
            <a:ext cx="768350" cy="768350"/>
          </a:xfrm>
          <a:prstGeom prst="rect">
            <a:avLst/>
          </a:prstGeom>
          <a:noFill/>
          <a:ln w="9525">
            <a:noFill/>
            <a:miter lim="800000"/>
            <a:headEnd/>
            <a:tailEnd/>
          </a:ln>
        </p:spPr>
      </p:pic>
      <p:sp>
        <p:nvSpPr>
          <p:cNvPr id="117" name="矩形 19"/>
          <p:cNvSpPr>
            <a:spLocks noChangeArrowheads="1"/>
          </p:cNvSpPr>
          <p:nvPr/>
        </p:nvSpPr>
        <p:spPr bwMode="auto">
          <a:xfrm>
            <a:off x="3846513" y="5251450"/>
            <a:ext cx="6281737" cy="669925"/>
          </a:xfrm>
          <a:prstGeom prst="rect">
            <a:avLst/>
          </a:prstGeom>
          <a:solidFill>
            <a:srgbClr val="366E82"/>
          </a:solidFill>
          <a:ln w="9525">
            <a:noFill/>
            <a:miter lim="800000"/>
            <a:headEnd/>
            <a:tailEnd/>
          </a:ln>
        </p:spPr>
        <p:txBody>
          <a:bodyPr anchor="ctr"/>
          <a:lstStyle/>
          <a:p>
            <a:pPr algn="ctr"/>
            <a:endParaRPr lang="zh-CN" altLang="en-US">
              <a:solidFill>
                <a:srgbClr val="FFFFFF"/>
              </a:solidFill>
              <a:latin typeface="Franklin Gothic Book"/>
              <a:ea typeface="微软雅黑" pitchFamily="34" charset="-122"/>
            </a:endParaRPr>
          </a:p>
        </p:txBody>
      </p:sp>
      <p:sp>
        <p:nvSpPr>
          <p:cNvPr id="118" name="矩形 14"/>
          <p:cNvSpPr>
            <a:spLocks noChangeArrowheads="1"/>
          </p:cNvSpPr>
          <p:nvPr/>
        </p:nvSpPr>
        <p:spPr bwMode="auto">
          <a:xfrm>
            <a:off x="4654550" y="6034088"/>
            <a:ext cx="6265863" cy="668337"/>
          </a:xfrm>
          <a:prstGeom prst="rect">
            <a:avLst/>
          </a:prstGeom>
          <a:solidFill>
            <a:srgbClr val="4A95B0"/>
          </a:solidFill>
          <a:ln w="9525">
            <a:noFill/>
            <a:miter lim="800000"/>
            <a:headEnd/>
            <a:tailEnd/>
          </a:ln>
        </p:spPr>
        <p:txBody>
          <a:bodyPr anchor="ctr"/>
          <a:lstStyle/>
          <a:p>
            <a:pPr algn="ctr"/>
            <a:endParaRPr lang="zh-CN" altLang="en-US">
              <a:solidFill>
                <a:srgbClr val="FFFFFF"/>
              </a:solidFill>
              <a:latin typeface="Franklin Gothic Book"/>
              <a:ea typeface="微软雅黑" pitchFamily="34" charset="-122"/>
            </a:endParaRPr>
          </a:p>
        </p:txBody>
      </p:sp>
      <p:pic>
        <p:nvPicPr>
          <p:cNvPr id="119" name="Picture 17" descr="1"/>
          <p:cNvPicPr>
            <a:picLocks noChangeAspect="1" noChangeArrowheads="1"/>
          </p:cNvPicPr>
          <p:nvPr/>
        </p:nvPicPr>
        <p:blipFill>
          <a:blip r:embed="rId3"/>
          <a:srcRect l="5846" t="6464" r="5670" b="7166"/>
          <a:stretch>
            <a:fillRect/>
          </a:stretch>
        </p:blipFill>
        <p:spPr bwMode="auto">
          <a:xfrm>
            <a:off x="1558925" y="2752725"/>
            <a:ext cx="768350" cy="768350"/>
          </a:xfrm>
          <a:prstGeom prst="rect">
            <a:avLst/>
          </a:prstGeom>
          <a:noFill/>
          <a:ln w="9525">
            <a:noFill/>
            <a:miter lim="800000"/>
            <a:headEnd/>
            <a:tailEnd/>
          </a:ln>
        </p:spPr>
      </p:pic>
      <p:pic>
        <p:nvPicPr>
          <p:cNvPr id="120" name="Picture 17" descr="1"/>
          <p:cNvPicPr>
            <a:picLocks noChangeAspect="1" noChangeArrowheads="1"/>
          </p:cNvPicPr>
          <p:nvPr/>
        </p:nvPicPr>
        <p:blipFill>
          <a:blip r:embed="rId3"/>
          <a:srcRect l="5846" t="6464" r="5670" b="7166"/>
          <a:stretch>
            <a:fillRect/>
          </a:stretch>
        </p:blipFill>
        <p:spPr bwMode="auto">
          <a:xfrm>
            <a:off x="2317750" y="3573463"/>
            <a:ext cx="768350" cy="768350"/>
          </a:xfrm>
          <a:prstGeom prst="rect">
            <a:avLst/>
          </a:prstGeom>
          <a:noFill/>
          <a:ln w="9525">
            <a:noFill/>
            <a:miter lim="800000"/>
            <a:headEnd/>
            <a:tailEnd/>
          </a:ln>
        </p:spPr>
      </p:pic>
      <p:pic>
        <p:nvPicPr>
          <p:cNvPr id="121" name="Picture 17" descr="1"/>
          <p:cNvPicPr>
            <a:picLocks noChangeAspect="1" noChangeArrowheads="1"/>
          </p:cNvPicPr>
          <p:nvPr/>
        </p:nvPicPr>
        <p:blipFill>
          <a:blip r:embed="rId3"/>
          <a:srcRect l="5846" t="6464" r="5670" b="7166"/>
          <a:stretch>
            <a:fillRect/>
          </a:stretch>
        </p:blipFill>
        <p:spPr bwMode="auto">
          <a:xfrm>
            <a:off x="3086100" y="4410075"/>
            <a:ext cx="768350" cy="768350"/>
          </a:xfrm>
          <a:prstGeom prst="rect">
            <a:avLst/>
          </a:prstGeom>
          <a:noFill/>
          <a:ln w="9525">
            <a:noFill/>
            <a:miter lim="800000"/>
            <a:headEnd/>
            <a:tailEnd/>
          </a:ln>
        </p:spPr>
      </p:pic>
      <p:pic>
        <p:nvPicPr>
          <p:cNvPr id="122" name="Picture 17" descr="1"/>
          <p:cNvPicPr>
            <a:picLocks noChangeAspect="1" noChangeArrowheads="1"/>
          </p:cNvPicPr>
          <p:nvPr/>
        </p:nvPicPr>
        <p:blipFill>
          <a:blip r:embed="rId3"/>
          <a:srcRect l="5846" t="6464" r="5670" b="7166"/>
          <a:stretch>
            <a:fillRect/>
          </a:stretch>
        </p:blipFill>
        <p:spPr bwMode="auto">
          <a:xfrm>
            <a:off x="3803650" y="5178425"/>
            <a:ext cx="768350" cy="768350"/>
          </a:xfrm>
          <a:prstGeom prst="rect">
            <a:avLst/>
          </a:prstGeom>
          <a:noFill/>
          <a:ln w="9525">
            <a:noFill/>
            <a:miter lim="800000"/>
            <a:headEnd/>
            <a:tailEnd/>
          </a:ln>
        </p:spPr>
      </p:pic>
      <p:pic>
        <p:nvPicPr>
          <p:cNvPr id="123" name="Picture 17" descr="1"/>
          <p:cNvPicPr>
            <a:picLocks noChangeAspect="1" noChangeArrowheads="1"/>
          </p:cNvPicPr>
          <p:nvPr/>
        </p:nvPicPr>
        <p:blipFill>
          <a:blip r:embed="rId3"/>
          <a:srcRect l="5846" t="6464" r="5670" b="7166"/>
          <a:stretch>
            <a:fillRect/>
          </a:stretch>
        </p:blipFill>
        <p:spPr bwMode="auto">
          <a:xfrm>
            <a:off x="4600575" y="5984875"/>
            <a:ext cx="768350" cy="768350"/>
          </a:xfrm>
          <a:prstGeom prst="rect">
            <a:avLst/>
          </a:prstGeom>
          <a:noFill/>
          <a:ln w="9525">
            <a:noFill/>
            <a:miter lim="800000"/>
            <a:headEnd/>
            <a:tailEnd/>
          </a:ln>
        </p:spPr>
      </p:pic>
      <p:sp>
        <p:nvSpPr>
          <p:cNvPr id="5" name="矩形 4"/>
          <p:cNvSpPr>
            <a:spLocks noChangeArrowheads="1"/>
          </p:cNvSpPr>
          <p:nvPr/>
        </p:nvSpPr>
        <p:spPr bwMode="auto">
          <a:xfrm>
            <a:off x="1644650" y="2009775"/>
            <a:ext cx="5397500" cy="584200"/>
          </a:xfrm>
          <a:prstGeom prst="rect">
            <a:avLst/>
          </a:prstGeom>
          <a:noFill/>
          <a:ln w="9525">
            <a:noFill/>
            <a:miter lim="800000"/>
            <a:headEnd/>
            <a:tailEnd/>
          </a:ln>
        </p:spPr>
        <p:txBody>
          <a:bodyPr>
            <a:spAutoFit/>
          </a:bodyPr>
          <a:lstStyle/>
          <a:p>
            <a:r>
              <a:rPr lang="zh-CN" altLang="zh-CN" sz="1600" b="1">
                <a:solidFill>
                  <a:srgbClr val="FFFF00"/>
                </a:solidFill>
                <a:latin typeface="Franklin Gothic Book"/>
                <a:ea typeface="微软雅黑" pitchFamily="34" charset="-122"/>
              </a:rPr>
              <a:t>贯彻执行医疗质量管理相关的法律、法规、规章、规范性文件和本科室医疗质量管理制度</a:t>
            </a:r>
          </a:p>
        </p:txBody>
      </p:sp>
      <p:sp>
        <p:nvSpPr>
          <p:cNvPr id="124" name="矩形 123"/>
          <p:cNvSpPr>
            <a:spLocks noChangeArrowheads="1"/>
          </p:cNvSpPr>
          <p:nvPr/>
        </p:nvSpPr>
        <p:spPr bwMode="auto">
          <a:xfrm>
            <a:off x="2327275" y="2844800"/>
            <a:ext cx="5495925" cy="585788"/>
          </a:xfrm>
          <a:prstGeom prst="rect">
            <a:avLst/>
          </a:prstGeom>
          <a:noFill/>
          <a:ln w="9525">
            <a:noFill/>
            <a:miter lim="800000"/>
            <a:headEnd/>
            <a:tailEnd/>
          </a:ln>
        </p:spPr>
        <p:txBody>
          <a:bodyPr>
            <a:spAutoFit/>
          </a:bodyPr>
          <a:lstStyle/>
          <a:p>
            <a:r>
              <a:rPr lang="zh-CN" altLang="en-US" sz="1600" b="1">
                <a:solidFill>
                  <a:srgbClr val="C00000"/>
                </a:solidFill>
                <a:latin typeface="Franklin Gothic Book"/>
                <a:ea typeface="微软雅黑" pitchFamily="34" charset="-122"/>
              </a:rPr>
              <a:t>制订本科室年度质量控制实施方案，组织开展科室医疗质量管理与控制工作</a:t>
            </a:r>
            <a:endParaRPr lang="zh-CN" altLang="zh-CN" sz="1600" b="1">
              <a:solidFill>
                <a:srgbClr val="C00000"/>
              </a:solidFill>
              <a:latin typeface="Franklin Gothic Book"/>
              <a:ea typeface="微软雅黑" pitchFamily="34" charset="-122"/>
            </a:endParaRPr>
          </a:p>
        </p:txBody>
      </p:sp>
      <p:sp>
        <p:nvSpPr>
          <p:cNvPr id="125" name="矩形 124"/>
          <p:cNvSpPr>
            <a:spLocks noChangeArrowheads="1"/>
          </p:cNvSpPr>
          <p:nvPr/>
        </p:nvSpPr>
        <p:spPr bwMode="auto">
          <a:xfrm>
            <a:off x="3086100" y="3789363"/>
            <a:ext cx="4940300" cy="338137"/>
          </a:xfrm>
          <a:prstGeom prst="rect">
            <a:avLst/>
          </a:prstGeom>
          <a:noFill/>
          <a:ln w="9525">
            <a:noFill/>
            <a:miter lim="800000"/>
            <a:headEnd/>
            <a:tailEnd/>
          </a:ln>
        </p:spPr>
        <p:txBody>
          <a:bodyPr>
            <a:spAutoFit/>
          </a:bodyPr>
          <a:lstStyle/>
          <a:p>
            <a:r>
              <a:rPr lang="zh-CN" altLang="en-US" sz="1600" b="1">
                <a:solidFill>
                  <a:srgbClr val="FFFF00"/>
                </a:solidFill>
                <a:latin typeface="Franklin Gothic Book"/>
                <a:ea typeface="微软雅黑" pitchFamily="34" charset="-122"/>
              </a:rPr>
              <a:t>制订本科室医疗质量持续改进计划和具体落实措施</a:t>
            </a:r>
            <a:endParaRPr lang="zh-CN" altLang="zh-CN" sz="1600" b="1">
              <a:solidFill>
                <a:srgbClr val="FFFF00"/>
              </a:solidFill>
              <a:latin typeface="Franklin Gothic Book"/>
              <a:ea typeface="微软雅黑" pitchFamily="34" charset="-122"/>
            </a:endParaRPr>
          </a:p>
        </p:txBody>
      </p:sp>
      <p:sp>
        <p:nvSpPr>
          <p:cNvPr id="126" name="矩形 125"/>
          <p:cNvSpPr>
            <a:spLocks noChangeArrowheads="1"/>
          </p:cNvSpPr>
          <p:nvPr/>
        </p:nvSpPr>
        <p:spPr bwMode="auto">
          <a:xfrm>
            <a:off x="3803650" y="4502150"/>
            <a:ext cx="5532438" cy="584200"/>
          </a:xfrm>
          <a:prstGeom prst="rect">
            <a:avLst/>
          </a:prstGeom>
          <a:noFill/>
          <a:ln w="9525">
            <a:noFill/>
            <a:miter lim="800000"/>
            <a:headEnd/>
            <a:tailEnd/>
          </a:ln>
        </p:spPr>
        <p:txBody>
          <a:bodyPr>
            <a:spAutoFit/>
          </a:bodyPr>
          <a:lstStyle/>
          <a:p>
            <a:r>
              <a:rPr lang="zh-CN" altLang="en-US" sz="1600" b="1">
                <a:solidFill>
                  <a:srgbClr val="C00000"/>
                </a:solidFill>
                <a:latin typeface="Franklin Gothic Book"/>
                <a:ea typeface="微软雅黑" pitchFamily="34" charset="-122"/>
              </a:rPr>
              <a:t>定期对科室医疗质量进行分析和评估，对医疗质量薄弱环节提出整改措施并组织实施</a:t>
            </a:r>
            <a:endParaRPr lang="zh-CN" altLang="zh-CN" sz="1600" b="1">
              <a:solidFill>
                <a:srgbClr val="C00000"/>
              </a:solidFill>
              <a:latin typeface="Franklin Gothic Book"/>
              <a:ea typeface="微软雅黑" pitchFamily="34" charset="-122"/>
            </a:endParaRPr>
          </a:p>
        </p:txBody>
      </p:sp>
      <p:sp>
        <p:nvSpPr>
          <p:cNvPr id="127" name="矩形 126"/>
          <p:cNvSpPr>
            <a:spLocks noChangeArrowheads="1"/>
          </p:cNvSpPr>
          <p:nvPr/>
        </p:nvSpPr>
        <p:spPr bwMode="auto">
          <a:xfrm>
            <a:off x="4572000" y="5268913"/>
            <a:ext cx="5556250" cy="585787"/>
          </a:xfrm>
          <a:prstGeom prst="rect">
            <a:avLst/>
          </a:prstGeom>
          <a:noFill/>
          <a:ln w="9525">
            <a:noFill/>
            <a:miter lim="800000"/>
            <a:headEnd/>
            <a:tailEnd/>
          </a:ln>
        </p:spPr>
        <p:txBody>
          <a:bodyPr>
            <a:spAutoFit/>
          </a:bodyPr>
          <a:lstStyle/>
          <a:p>
            <a:r>
              <a:rPr lang="zh-CN" altLang="en-US" sz="1600" b="1">
                <a:solidFill>
                  <a:srgbClr val="FFFF00"/>
                </a:solidFill>
                <a:latin typeface="Franklin Gothic Book"/>
                <a:ea typeface="微软雅黑" pitchFamily="34" charset="-122"/>
              </a:rPr>
              <a:t>对本科室医务人员进行医疗质量管理相关法律、法规、规章制度、技术规范、标准、诊疗常规及指南的培训和宣传教育</a:t>
            </a:r>
            <a:endParaRPr lang="zh-CN" altLang="zh-CN" sz="1600" b="1">
              <a:solidFill>
                <a:srgbClr val="FFFF00"/>
              </a:solidFill>
              <a:latin typeface="Franklin Gothic Book"/>
              <a:ea typeface="微软雅黑" pitchFamily="34" charset="-122"/>
            </a:endParaRPr>
          </a:p>
        </p:txBody>
      </p:sp>
      <p:sp>
        <p:nvSpPr>
          <p:cNvPr id="6" name="矩形 5"/>
          <p:cNvSpPr>
            <a:spLocks noChangeArrowheads="1"/>
          </p:cNvSpPr>
          <p:nvPr/>
        </p:nvSpPr>
        <p:spPr bwMode="auto">
          <a:xfrm>
            <a:off x="5446713" y="6199188"/>
            <a:ext cx="5473700" cy="338137"/>
          </a:xfrm>
          <a:prstGeom prst="rect">
            <a:avLst/>
          </a:prstGeom>
          <a:noFill/>
          <a:ln w="9525">
            <a:noFill/>
            <a:miter lim="800000"/>
            <a:headEnd/>
            <a:tailEnd/>
          </a:ln>
        </p:spPr>
        <p:txBody>
          <a:bodyPr>
            <a:spAutoFit/>
          </a:bodyPr>
          <a:lstStyle/>
          <a:p>
            <a:r>
              <a:rPr lang="zh-CN" altLang="en-US" sz="1600" b="1">
                <a:solidFill>
                  <a:srgbClr val="C00000"/>
                </a:solidFill>
                <a:latin typeface="Franklin Gothic Book"/>
                <a:ea typeface="微软雅黑" pitchFamily="34" charset="-122"/>
              </a:rPr>
              <a:t>按照有关要求报送本科室医疗质量管理相关信息</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fade">
                                      <p:cBhvr>
                                        <p:cTn id="7" dur="500"/>
                                        <p:tgtEl>
                                          <p:spTgt spid="1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9"/>
                                        </p:tgtEl>
                                        <p:attrNameLst>
                                          <p:attrName>style.visibility</p:attrName>
                                        </p:attrNameLst>
                                      </p:cBhvr>
                                      <p:to>
                                        <p:strVal val="visible"/>
                                      </p:to>
                                    </p:set>
                                    <p:animEffect transition="in" filter="fade">
                                      <p:cBhvr>
                                        <p:cTn id="10" dur="500"/>
                                        <p:tgtEl>
                                          <p:spTgt spid="9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24"/>
                                        </p:tgtEl>
                                        <p:attrNameLst>
                                          <p:attrName>style.visibility</p:attrName>
                                        </p:attrNameLst>
                                      </p:cBhvr>
                                      <p:to>
                                        <p:strVal val="visible"/>
                                      </p:to>
                                    </p:set>
                                    <p:animEffect transition="in" filter="fade">
                                      <p:cBhvr>
                                        <p:cTn id="18" dur="500"/>
                                        <p:tgtEl>
                                          <p:spTgt spid="124"/>
                                        </p:tgtEl>
                                      </p:cBhvr>
                                    </p:animEffect>
                                  </p:childTnLst>
                                </p:cTn>
                              </p:par>
                              <p:par>
                                <p:cTn id="19" presetID="10" presetClass="entr" presetSubtype="0" fill="hold" nodeType="withEffect">
                                  <p:stCondLst>
                                    <p:cond delay="0"/>
                                  </p:stCondLst>
                                  <p:childTnLst>
                                    <p:set>
                                      <p:cBhvr>
                                        <p:cTn id="20" dur="1" fill="hold">
                                          <p:stCondLst>
                                            <p:cond delay="0"/>
                                          </p:stCondLst>
                                        </p:cTn>
                                        <p:tgtEl>
                                          <p:spTgt spid="119"/>
                                        </p:tgtEl>
                                        <p:attrNameLst>
                                          <p:attrName>style.visibility</p:attrName>
                                        </p:attrNameLst>
                                      </p:cBhvr>
                                      <p:to>
                                        <p:strVal val="visible"/>
                                      </p:to>
                                    </p:set>
                                    <p:animEffect transition="in" filter="fade">
                                      <p:cBhvr>
                                        <p:cTn id="21" dur="500"/>
                                        <p:tgtEl>
                                          <p:spTgt spid="11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4"/>
                                        </p:tgtEl>
                                        <p:attrNameLst>
                                          <p:attrName>style.visibility</p:attrName>
                                        </p:attrNameLst>
                                      </p:cBhvr>
                                      <p:to>
                                        <p:strVal val="visible"/>
                                      </p:to>
                                    </p:set>
                                    <p:animEffect transition="in" filter="fade">
                                      <p:cBhvr>
                                        <p:cTn id="24" dur="500"/>
                                        <p:tgtEl>
                                          <p:spTgt spid="10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02"/>
                                        </p:tgtEl>
                                        <p:attrNameLst>
                                          <p:attrName>style.visibility</p:attrName>
                                        </p:attrNameLst>
                                      </p:cBhvr>
                                      <p:to>
                                        <p:strVal val="visible"/>
                                      </p:to>
                                    </p:set>
                                    <p:animEffect transition="in" filter="fade">
                                      <p:cBhvr>
                                        <p:cTn id="29" dur="500"/>
                                        <p:tgtEl>
                                          <p:spTgt spid="10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5"/>
                                        </p:tgtEl>
                                        <p:attrNameLst>
                                          <p:attrName>style.visibility</p:attrName>
                                        </p:attrNameLst>
                                      </p:cBhvr>
                                      <p:to>
                                        <p:strVal val="visible"/>
                                      </p:to>
                                    </p:set>
                                    <p:animEffect transition="in" filter="fade">
                                      <p:cBhvr>
                                        <p:cTn id="32" dur="500"/>
                                        <p:tgtEl>
                                          <p:spTgt spid="125"/>
                                        </p:tgtEl>
                                      </p:cBhvr>
                                    </p:animEffect>
                                  </p:childTnLst>
                                </p:cTn>
                              </p:par>
                              <p:par>
                                <p:cTn id="33" presetID="10" presetClass="entr" presetSubtype="0" fill="hold" nodeType="with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500"/>
                                        <p:tgtEl>
                                          <p:spTgt spid="12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21"/>
                                        </p:tgtEl>
                                        <p:attrNameLst>
                                          <p:attrName>style.visibility</p:attrName>
                                        </p:attrNameLst>
                                      </p:cBhvr>
                                      <p:to>
                                        <p:strVal val="visible"/>
                                      </p:to>
                                    </p:set>
                                    <p:animEffect transition="in" filter="fade">
                                      <p:cBhvr>
                                        <p:cTn id="40" dur="500"/>
                                        <p:tgtEl>
                                          <p:spTgt spid="12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6"/>
                                        </p:tgtEl>
                                        <p:attrNameLst>
                                          <p:attrName>style.visibility</p:attrName>
                                        </p:attrNameLst>
                                      </p:cBhvr>
                                      <p:to>
                                        <p:strVal val="visible"/>
                                      </p:to>
                                    </p:set>
                                    <p:animEffect transition="in" filter="fade">
                                      <p:cBhvr>
                                        <p:cTn id="43" dur="500"/>
                                        <p:tgtEl>
                                          <p:spTgt spid="12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0"/>
                                        </p:tgtEl>
                                        <p:attrNameLst>
                                          <p:attrName>style.visibility</p:attrName>
                                        </p:attrNameLst>
                                      </p:cBhvr>
                                      <p:to>
                                        <p:strVal val="visible"/>
                                      </p:to>
                                    </p:set>
                                    <p:animEffect transition="in" filter="fade">
                                      <p:cBhvr>
                                        <p:cTn id="46" dur="500"/>
                                        <p:tgtEl>
                                          <p:spTgt spid="100"/>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22"/>
                                        </p:tgtEl>
                                        <p:attrNameLst>
                                          <p:attrName>style.visibility</p:attrName>
                                        </p:attrNameLst>
                                      </p:cBhvr>
                                      <p:to>
                                        <p:strVal val="visible"/>
                                      </p:to>
                                    </p:set>
                                    <p:animEffect transition="in" filter="fade">
                                      <p:cBhvr>
                                        <p:cTn id="51" dur="500"/>
                                        <p:tgtEl>
                                          <p:spTgt spid="12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17"/>
                                        </p:tgtEl>
                                        <p:attrNameLst>
                                          <p:attrName>style.visibility</p:attrName>
                                        </p:attrNameLst>
                                      </p:cBhvr>
                                      <p:to>
                                        <p:strVal val="visible"/>
                                      </p:to>
                                    </p:set>
                                    <p:animEffect transition="in" filter="fade">
                                      <p:cBhvr>
                                        <p:cTn id="54" dur="500"/>
                                        <p:tgtEl>
                                          <p:spTgt spid="11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7"/>
                                        </p:tgtEl>
                                        <p:attrNameLst>
                                          <p:attrName>style.visibility</p:attrName>
                                        </p:attrNameLst>
                                      </p:cBhvr>
                                      <p:to>
                                        <p:strVal val="visible"/>
                                      </p:to>
                                    </p:set>
                                    <p:animEffect transition="in" filter="fade">
                                      <p:cBhvr>
                                        <p:cTn id="57" dur="500"/>
                                        <p:tgtEl>
                                          <p:spTgt spid="12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23"/>
                                        </p:tgtEl>
                                        <p:attrNameLst>
                                          <p:attrName>style.visibility</p:attrName>
                                        </p:attrNameLst>
                                      </p:cBhvr>
                                      <p:to>
                                        <p:strVal val="visible"/>
                                      </p:to>
                                    </p:set>
                                    <p:animEffect transition="in" filter="fade">
                                      <p:cBhvr>
                                        <p:cTn id="62" dur="500"/>
                                        <p:tgtEl>
                                          <p:spTgt spid="12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18"/>
                                        </p:tgtEl>
                                        <p:attrNameLst>
                                          <p:attrName>style.visibility</p:attrName>
                                        </p:attrNameLst>
                                      </p:cBhvr>
                                      <p:to>
                                        <p:strVal val="visible"/>
                                      </p:to>
                                    </p:set>
                                    <p:animEffect transition="in" filter="fade">
                                      <p:cBhvr>
                                        <p:cTn id="65" dur="500"/>
                                        <p:tgtEl>
                                          <p:spTgt spid="118"/>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fade">
                                      <p:cBhvr>
                                        <p:cTn id="6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2" grpId="0" animBg="1"/>
      <p:bldP spid="104" grpId="0" animBg="1"/>
      <p:bldP spid="117" grpId="0" animBg="1"/>
      <p:bldP spid="118" grpId="0" animBg="1"/>
      <p:bldP spid="5" grpId="0"/>
      <p:bldP spid="124" grpId="0"/>
      <p:bldP spid="125" grpId="0"/>
      <p:bldP spid="126" grpId="0"/>
      <p:bldP spid="127"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44034"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44035"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44036"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44037" name="矩形 6"/>
          <p:cNvSpPr>
            <a:spLocks noChangeArrowheads="1"/>
          </p:cNvSpPr>
          <p:nvPr/>
        </p:nvSpPr>
        <p:spPr bwMode="auto">
          <a:xfrm>
            <a:off x="1041400" y="1196975"/>
            <a:ext cx="10453688" cy="5384800"/>
          </a:xfrm>
          <a:prstGeom prst="rect">
            <a:avLst/>
          </a:prstGeom>
          <a:noFill/>
          <a:ln w="9525">
            <a:noFill/>
            <a:miter lim="800000"/>
            <a:headEnd/>
            <a:tailEnd/>
          </a:ln>
        </p:spPr>
        <p:txBody>
          <a:bodyPr>
            <a:spAutoFit/>
          </a:bodyPr>
          <a:lstStyle/>
          <a:p>
            <a:pPr algn="ctr"/>
            <a:r>
              <a:rPr lang="zh-CN" altLang="en-US" sz="2400" b="1">
                <a:latin typeface="黑体" pitchFamily="49" charset="-122"/>
                <a:ea typeface="黑体" pitchFamily="49" charset="-122"/>
              </a:rPr>
              <a:t>第三章  医疗质量保障</a:t>
            </a:r>
          </a:p>
          <a:p>
            <a:endParaRPr lang="en-US" altLang="zh-CN">
              <a:latin typeface="黑体" pitchFamily="49" charset="-122"/>
              <a:ea typeface="黑体" pitchFamily="49" charset="-122"/>
            </a:endParaRPr>
          </a:p>
          <a:p>
            <a:endParaRPr lang="en-US" altLang="zh-CN" sz="2000">
              <a:latin typeface="黑体" pitchFamily="49" charset="-122"/>
              <a:ea typeface="黑体" pitchFamily="49" charset="-122"/>
            </a:endParaRPr>
          </a:p>
          <a:p>
            <a:endParaRPr lang="en-US" altLang="zh-CN" sz="2000">
              <a:latin typeface="黑体" pitchFamily="49" charset="-122"/>
              <a:ea typeface="黑体" pitchFamily="49" charset="-122"/>
            </a:endParaRPr>
          </a:p>
          <a:p>
            <a:endParaRPr lang="en-US" altLang="zh-CN" sz="2000">
              <a:latin typeface="黑体" pitchFamily="49" charset="-122"/>
              <a:ea typeface="黑体" pitchFamily="49" charset="-122"/>
            </a:endParaRPr>
          </a:p>
          <a:p>
            <a:endParaRPr lang="en-US" altLang="zh-CN" sz="1100">
              <a:latin typeface="黑体" pitchFamily="49" charset="-122"/>
              <a:ea typeface="黑体" pitchFamily="49" charset="-122"/>
            </a:endParaRPr>
          </a:p>
          <a:p>
            <a:r>
              <a:rPr lang="en-US" altLang="zh-CN" sz="2000">
                <a:latin typeface="黑体" pitchFamily="49" charset="-122"/>
                <a:ea typeface="黑体" pitchFamily="49" charset="-122"/>
              </a:rPr>
              <a:t>14</a:t>
            </a:r>
            <a:r>
              <a:rPr lang="zh-CN" altLang="en-US" sz="2000">
                <a:latin typeface="黑体" pitchFamily="49" charset="-122"/>
                <a:ea typeface="黑体" pitchFamily="49" charset="-122"/>
              </a:rPr>
              <a:t>医疗机构应当加强医务人员职业道德教育，发扬救死扶伤的人道主义精神，坚持“以患者为中心”，尊重患者权利，履行防病治病、救死扶伤、保护人民健康的神圣职责。</a:t>
            </a:r>
            <a:endParaRPr lang="en-US" altLang="zh-CN" sz="2000">
              <a:latin typeface="黑体" pitchFamily="49" charset="-122"/>
              <a:ea typeface="黑体" pitchFamily="49" charset="-122"/>
            </a:endParaRPr>
          </a:p>
          <a:p>
            <a:endParaRPr lang="zh-CN" altLang="en-US" sz="1400">
              <a:latin typeface="黑体" pitchFamily="49" charset="-122"/>
              <a:ea typeface="黑体" pitchFamily="49" charset="-122"/>
            </a:endParaRPr>
          </a:p>
          <a:p>
            <a:r>
              <a:rPr lang="en-US" altLang="zh-CN" sz="2000">
                <a:latin typeface="黑体" pitchFamily="49" charset="-122"/>
                <a:ea typeface="黑体" pitchFamily="49" charset="-122"/>
              </a:rPr>
              <a:t>15</a:t>
            </a:r>
            <a:r>
              <a:rPr lang="zh-CN" altLang="en-US" sz="2000">
                <a:latin typeface="黑体" pitchFamily="49" charset="-122"/>
                <a:ea typeface="黑体" pitchFamily="49" charset="-122"/>
              </a:rPr>
              <a:t>医务人员应当恪守职业道德，认真遵守医疗质量管理相关法律法规、规范、标准和本机构医疗质量管理制度的规定，规范临床诊疗行为，保障医疗质量和医疗安全。</a:t>
            </a:r>
            <a:endParaRPr lang="en-US" altLang="zh-CN" sz="2000">
              <a:latin typeface="黑体" pitchFamily="49" charset="-122"/>
              <a:ea typeface="黑体" pitchFamily="49" charset="-122"/>
            </a:endParaRP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16</a:t>
            </a:r>
            <a:r>
              <a:rPr lang="zh-CN" altLang="en-US" sz="2000">
                <a:latin typeface="黑体" pitchFamily="49" charset="-122"/>
                <a:ea typeface="黑体" pitchFamily="49" charset="-122"/>
              </a:rPr>
              <a:t>医疗机构应当按照核准登记的</a:t>
            </a:r>
            <a:r>
              <a:rPr lang="zh-CN" altLang="en-US" sz="2000">
                <a:solidFill>
                  <a:srgbClr val="FF0000"/>
                </a:solidFill>
                <a:latin typeface="黑体" pitchFamily="49" charset="-122"/>
                <a:ea typeface="黑体" pitchFamily="49" charset="-122"/>
              </a:rPr>
              <a:t>诊疗科目</a:t>
            </a:r>
            <a:r>
              <a:rPr lang="zh-CN" altLang="en-US" sz="2000">
                <a:latin typeface="黑体" pitchFamily="49" charset="-122"/>
                <a:ea typeface="黑体" pitchFamily="49" charset="-122"/>
              </a:rPr>
              <a:t>执业。</a:t>
            </a:r>
            <a:r>
              <a:rPr lang="zh-CN" altLang="en-US" sz="2000">
                <a:solidFill>
                  <a:srgbClr val="FF0000"/>
                </a:solidFill>
                <a:latin typeface="黑体" pitchFamily="49" charset="-122"/>
                <a:ea typeface="黑体" pitchFamily="49" charset="-122"/>
              </a:rPr>
              <a:t>卫生技术人员</a:t>
            </a:r>
            <a:r>
              <a:rPr lang="zh-CN" altLang="en-US" sz="2000">
                <a:latin typeface="黑体" pitchFamily="49" charset="-122"/>
                <a:ea typeface="黑体" pitchFamily="49" charset="-122"/>
              </a:rPr>
              <a:t>开展诊疗活动应当依法取得执业资质</a:t>
            </a:r>
            <a:r>
              <a:rPr lang="en-US" altLang="zh-CN" sz="2000">
                <a:latin typeface="黑体" pitchFamily="49" charset="-122"/>
                <a:ea typeface="黑体" pitchFamily="49" charset="-122"/>
              </a:rPr>
              <a:t>, </a:t>
            </a:r>
            <a:r>
              <a:rPr lang="zh-CN" altLang="en-US" sz="2000">
                <a:latin typeface="黑体" pitchFamily="49" charset="-122"/>
                <a:ea typeface="黑体" pitchFamily="49" charset="-122"/>
              </a:rPr>
              <a:t>医疗机构</a:t>
            </a:r>
            <a:r>
              <a:rPr lang="zh-CN" altLang="en-US" sz="2000">
                <a:solidFill>
                  <a:srgbClr val="FF0000"/>
                </a:solidFill>
                <a:latin typeface="黑体" pitchFamily="49" charset="-122"/>
                <a:ea typeface="黑体" pitchFamily="49" charset="-122"/>
              </a:rPr>
              <a:t>人力资源配备</a:t>
            </a:r>
            <a:r>
              <a:rPr lang="zh-CN" altLang="en-US" sz="2000">
                <a:latin typeface="黑体" pitchFamily="49" charset="-122"/>
                <a:ea typeface="黑体" pitchFamily="49" charset="-122"/>
              </a:rPr>
              <a:t>应当满足临床工作需要。</a:t>
            </a:r>
          </a:p>
          <a:p>
            <a:r>
              <a:rPr lang="zh-CN" altLang="en-US" sz="2000">
                <a:latin typeface="黑体" pitchFamily="49" charset="-122"/>
                <a:ea typeface="黑体" pitchFamily="49" charset="-122"/>
              </a:rPr>
              <a:t>医疗机构应当按照有关法律法规、规范、标准要求，使用经批准的</a:t>
            </a:r>
            <a:r>
              <a:rPr lang="zh-CN" altLang="en-US" sz="2000">
                <a:solidFill>
                  <a:srgbClr val="FF0000"/>
                </a:solidFill>
                <a:latin typeface="黑体" pitchFamily="49" charset="-122"/>
                <a:ea typeface="黑体" pitchFamily="49" charset="-122"/>
              </a:rPr>
              <a:t>药品、医疗器械、耗材</a:t>
            </a:r>
            <a:r>
              <a:rPr lang="zh-CN" altLang="en-US" sz="2000">
                <a:latin typeface="黑体" pitchFamily="49" charset="-122"/>
                <a:ea typeface="黑体" pitchFamily="49" charset="-122"/>
              </a:rPr>
              <a:t>开展诊疗活动。</a:t>
            </a:r>
          </a:p>
          <a:p>
            <a:r>
              <a:rPr lang="zh-CN" altLang="en-US" sz="2000">
                <a:latin typeface="黑体" pitchFamily="49" charset="-122"/>
                <a:ea typeface="黑体" pitchFamily="49" charset="-122"/>
              </a:rPr>
              <a:t>医疗机构开展</a:t>
            </a:r>
            <a:r>
              <a:rPr lang="zh-CN" altLang="en-US" sz="2000">
                <a:solidFill>
                  <a:srgbClr val="FF0000"/>
                </a:solidFill>
                <a:latin typeface="黑体" pitchFamily="49" charset="-122"/>
                <a:ea typeface="黑体" pitchFamily="49" charset="-122"/>
              </a:rPr>
              <a:t>医疗技术</a:t>
            </a:r>
            <a:r>
              <a:rPr lang="zh-CN" altLang="en-US" sz="2000">
                <a:latin typeface="黑体" pitchFamily="49" charset="-122"/>
                <a:ea typeface="黑体" pitchFamily="49" charset="-122"/>
              </a:rPr>
              <a:t>应当与其功能任务和技术能力相适应，按照国家关于医疗技术和手术管理有关规定，加强医疗技术临床应用管理。</a:t>
            </a:r>
            <a:endParaRPr lang="zh-CN" altLang="en-US" sz="1400">
              <a:latin typeface="黑体" pitchFamily="49" charset="-122"/>
              <a:ea typeface="黑体" pitchFamily="49" charset="-122"/>
            </a:endParaRPr>
          </a:p>
        </p:txBody>
      </p:sp>
      <p:sp>
        <p:nvSpPr>
          <p:cNvPr id="44038" name="Freeform 501"/>
          <p:cNvSpPr>
            <a:spLocks noEditPoints="1"/>
          </p:cNvSpPr>
          <p:nvPr/>
        </p:nvSpPr>
        <p:spPr bwMode="auto">
          <a:xfrm>
            <a:off x="754063" y="2997200"/>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44039" name="Freeform 501"/>
          <p:cNvSpPr>
            <a:spLocks noEditPoints="1"/>
          </p:cNvSpPr>
          <p:nvPr/>
        </p:nvSpPr>
        <p:spPr bwMode="auto">
          <a:xfrm>
            <a:off x="773113" y="4654550"/>
            <a:ext cx="287337" cy="28733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44040" name="Freeform 501"/>
          <p:cNvSpPr>
            <a:spLocks noEditPoints="1"/>
          </p:cNvSpPr>
          <p:nvPr/>
        </p:nvSpPr>
        <p:spPr bwMode="auto">
          <a:xfrm>
            <a:off x="763588" y="3862388"/>
            <a:ext cx="287337" cy="287337"/>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grpSp>
        <p:nvGrpSpPr>
          <p:cNvPr id="12" name="组合 33"/>
          <p:cNvGrpSpPr/>
          <p:nvPr/>
        </p:nvGrpSpPr>
        <p:grpSpPr bwMode="auto">
          <a:xfrm>
            <a:off x="5197600" y="1773610"/>
            <a:ext cx="2140991" cy="1080120"/>
            <a:chOff x="28947" y="16488"/>
            <a:chExt cx="2563756" cy="1157244"/>
          </a:xfrm>
          <a:effectLst>
            <a:outerShdw blurRad="50800" dist="50800" dir="5400000" algn="ctr" rotWithShape="0">
              <a:srgbClr val="FFFF00"/>
            </a:outerShdw>
          </a:effectLst>
        </p:grpSpPr>
        <p:sp>
          <p:nvSpPr>
            <p:cNvPr id="15" name="矩形 36"/>
            <p:cNvSpPr>
              <a:spLocks noChangeArrowheads="1"/>
            </p:cNvSpPr>
            <p:nvPr/>
          </p:nvSpPr>
          <p:spPr bwMode="auto">
            <a:xfrm>
              <a:off x="295842" y="162573"/>
              <a:ext cx="2029968" cy="832104"/>
            </a:xfrm>
            <a:prstGeom prst="rect">
              <a:avLst/>
            </a:prstGeom>
            <a:solidFill>
              <a:srgbClr val="4A95B0"/>
            </a:solidFill>
            <a:ln>
              <a:noFill/>
            </a:ln>
            <a:extLst/>
          </p:spPr>
          <p:txBody>
            <a:bodyPr anchor="ctr"/>
            <a:lstStyle/>
            <a:p>
              <a:pPr algn="ctr" defTabSz="1088390" fontAlgn="auto">
                <a:spcBef>
                  <a:spcPts val="0"/>
                </a:spcBef>
                <a:spcAft>
                  <a:spcPts val="0"/>
                </a:spcAft>
                <a:defRPr/>
              </a:pPr>
              <a:endParaRPr lang="zh-CN" altLang="en-US">
                <a:solidFill>
                  <a:srgbClr val="FFFFFF"/>
                </a:solidFill>
                <a:latin typeface="+mn-lt"/>
                <a:ea typeface="+mn-ea"/>
              </a:endParaRPr>
            </a:p>
          </p:txBody>
        </p:sp>
        <p:pic>
          <p:nvPicPr>
            <p:cNvPr id="14" name="Picture 33" descr="图片2"/>
            <p:cNvPicPr>
              <a:picLocks noChangeAspect="1" noChangeArrowheads="1"/>
            </p:cNvPicPr>
            <p:nvPr/>
          </p:nvPicPr>
          <p:blipFill>
            <a:blip r:embed="rId3">
              <a:extLst/>
            </a:blip>
            <a:srcRect/>
            <a:stretch>
              <a:fillRect/>
            </a:stretch>
          </p:blipFill>
          <p:spPr bwMode="auto">
            <a:xfrm rot="10800000">
              <a:off x="28947" y="16488"/>
              <a:ext cx="2563756" cy="1157244"/>
            </a:xfrm>
            <a:prstGeom prst="rect">
              <a:avLst/>
            </a:prstGeom>
            <a:noFill/>
            <a:ln>
              <a:noFill/>
            </a:ln>
            <a:effectLst/>
            <a:extLst/>
          </p:spPr>
        </p:pic>
      </p:grpSp>
      <p:grpSp>
        <p:nvGrpSpPr>
          <p:cNvPr id="17" name="组合 38"/>
          <p:cNvGrpSpPr/>
          <p:nvPr/>
        </p:nvGrpSpPr>
        <p:grpSpPr bwMode="auto">
          <a:xfrm>
            <a:off x="2029248" y="1773610"/>
            <a:ext cx="2140991" cy="1080120"/>
            <a:chOff x="-1" y="35"/>
            <a:chExt cx="2563756" cy="1157244"/>
          </a:xfrm>
          <a:effectLst>
            <a:outerShdw blurRad="50800" dist="50800" dir="5400000" algn="ctr" rotWithShape="0">
              <a:srgbClr val="FF0000"/>
            </a:outerShdw>
          </a:effectLst>
        </p:grpSpPr>
        <p:grpSp>
          <p:nvGrpSpPr>
            <p:cNvPr id="18" name="组合 39"/>
            <p:cNvGrpSpPr/>
            <p:nvPr/>
          </p:nvGrpSpPr>
          <p:grpSpPr bwMode="auto">
            <a:xfrm>
              <a:off x="266894" y="162570"/>
              <a:ext cx="2029968" cy="832104"/>
              <a:chOff x="0" y="0"/>
              <a:chExt cx="2029968" cy="832104"/>
            </a:xfrm>
          </p:grpSpPr>
          <p:sp>
            <p:nvSpPr>
              <p:cNvPr id="20" name="矩形 41"/>
              <p:cNvSpPr>
                <a:spLocks noChangeArrowheads="1"/>
              </p:cNvSpPr>
              <p:nvPr/>
            </p:nvSpPr>
            <p:spPr bwMode="auto">
              <a:xfrm>
                <a:off x="0" y="0"/>
                <a:ext cx="2029968" cy="832104"/>
              </a:xfrm>
              <a:prstGeom prst="rect">
                <a:avLst/>
              </a:prstGeom>
              <a:solidFill>
                <a:srgbClr val="4A95B0"/>
              </a:solidFill>
              <a:ln>
                <a:noFill/>
              </a:ln>
              <a:extLst/>
            </p:spPr>
            <p:txBody>
              <a:bodyPr anchor="ctr"/>
              <a:lstStyle/>
              <a:p>
                <a:pPr algn="ctr" defTabSz="1088390" fontAlgn="auto">
                  <a:spcBef>
                    <a:spcPts val="0"/>
                  </a:spcBef>
                  <a:spcAft>
                    <a:spcPts val="0"/>
                  </a:spcAft>
                  <a:defRPr/>
                </a:pPr>
                <a:endParaRPr lang="zh-CN" altLang="en-US">
                  <a:solidFill>
                    <a:srgbClr val="FFFFFF"/>
                  </a:solidFill>
                  <a:latin typeface="+mn-lt"/>
                  <a:ea typeface="+mn-ea"/>
                </a:endParaRPr>
              </a:p>
            </p:txBody>
          </p:sp>
          <p:sp>
            <p:nvSpPr>
              <p:cNvPr id="21" name="文本框 42"/>
              <p:cNvSpPr txBox="1">
                <a:spLocks noChangeArrowheads="1"/>
              </p:cNvSpPr>
              <p:nvPr/>
            </p:nvSpPr>
            <p:spPr bwMode="auto">
              <a:xfrm>
                <a:off x="336694" y="218198"/>
                <a:ext cx="1559434" cy="428679"/>
              </a:xfrm>
              <a:prstGeom prst="rect">
                <a:avLst/>
              </a:prstGeom>
              <a:noFill/>
              <a:ln>
                <a:noFill/>
              </a:ln>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defTabSz="1088390" fontAlgn="auto">
                  <a:spcBef>
                    <a:spcPts val="0"/>
                  </a:spcBef>
                  <a:spcAft>
                    <a:spcPts val="0"/>
                  </a:spcAft>
                  <a:defRPr/>
                </a:pPr>
                <a:r>
                  <a:rPr lang="zh-CN" altLang="en-US" sz="2000" b="1" dirty="0">
                    <a:solidFill>
                      <a:srgbClr val="FFFF00"/>
                    </a:solidFill>
                    <a:latin typeface="微软雅黑" panose="020B0503020204020204" charset="-122"/>
                    <a:ea typeface="微软雅黑" panose="020B0503020204020204" charset="-122"/>
                  </a:rPr>
                  <a:t>要素管理</a:t>
                </a:r>
              </a:p>
            </p:txBody>
          </p:sp>
        </p:grpSp>
        <p:pic>
          <p:nvPicPr>
            <p:cNvPr id="19" name="Picture 33" descr="图片2"/>
            <p:cNvPicPr>
              <a:picLocks noChangeAspect="1" noChangeArrowheads="1"/>
            </p:cNvPicPr>
            <p:nvPr/>
          </p:nvPicPr>
          <p:blipFill>
            <a:blip r:embed="rId3">
              <a:extLst/>
            </a:blip>
            <a:srcRect/>
            <a:stretch>
              <a:fillRect/>
            </a:stretch>
          </p:blipFill>
          <p:spPr bwMode="auto">
            <a:xfrm rot="10800000">
              <a:off x="-1" y="35"/>
              <a:ext cx="2563756" cy="1157244"/>
            </a:xfrm>
            <a:prstGeom prst="rect">
              <a:avLst/>
            </a:prstGeom>
            <a:noFill/>
            <a:ln>
              <a:noFill/>
            </a:ln>
            <a:effectLst/>
            <a:extLst/>
          </p:spPr>
        </p:pic>
      </p:grpSp>
      <p:grpSp>
        <p:nvGrpSpPr>
          <p:cNvPr id="22" name="组合 43"/>
          <p:cNvGrpSpPr/>
          <p:nvPr/>
        </p:nvGrpSpPr>
        <p:grpSpPr bwMode="auto">
          <a:xfrm>
            <a:off x="8346703" y="1773610"/>
            <a:ext cx="2140991" cy="1080120"/>
            <a:chOff x="1997" y="-15984"/>
            <a:chExt cx="2563756" cy="1157244"/>
          </a:xfrm>
          <a:effectLst>
            <a:outerShdw blurRad="50800" dist="50800" dir="5400000" algn="ctr" rotWithShape="0">
              <a:schemeClr val="tx1"/>
            </a:outerShdw>
          </a:effectLst>
        </p:grpSpPr>
        <p:sp>
          <p:nvSpPr>
            <p:cNvPr id="25" name="矩形 46"/>
            <p:cNvSpPr>
              <a:spLocks noChangeArrowheads="1"/>
            </p:cNvSpPr>
            <p:nvPr/>
          </p:nvSpPr>
          <p:spPr bwMode="auto">
            <a:xfrm>
              <a:off x="268892" y="162571"/>
              <a:ext cx="2029968" cy="832104"/>
            </a:xfrm>
            <a:prstGeom prst="rect">
              <a:avLst/>
            </a:prstGeom>
            <a:solidFill>
              <a:srgbClr val="4A95B0"/>
            </a:solidFill>
            <a:ln>
              <a:noFill/>
            </a:ln>
            <a:extLst/>
          </p:spPr>
          <p:txBody>
            <a:bodyPr anchor="ctr"/>
            <a:lstStyle/>
            <a:p>
              <a:pPr algn="ctr" defTabSz="1088390" fontAlgn="auto">
                <a:spcBef>
                  <a:spcPts val="0"/>
                </a:spcBef>
                <a:spcAft>
                  <a:spcPts val="0"/>
                </a:spcAft>
                <a:defRPr/>
              </a:pPr>
              <a:endParaRPr lang="zh-CN" altLang="en-US">
                <a:solidFill>
                  <a:srgbClr val="FFFFFF"/>
                </a:solidFill>
                <a:latin typeface="+mn-lt"/>
                <a:ea typeface="+mn-ea"/>
              </a:endParaRPr>
            </a:p>
          </p:txBody>
        </p:sp>
        <p:pic>
          <p:nvPicPr>
            <p:cNvPr id="24" name="Picture 33" descr="图片2"/>
            <p:cNvPicPr>
              <a:picLocks noChangeAspect="1" noChangeArrowheads="1"/>
            </p:cNvPicPr>
            <p:nvPr/>
          </p:nvPicPr>
          <p:blipFill>
            <a:blip r:embed="rId3">
              <a:extLst/>
            </a:blip>
            <a:srcRect/>
            <a:stretch>
              <a:fillRect/>
            </a:stretch>
          </p:blipFill>
          <p:spPr bwMode="auto">
            <a:xfrm rot="10800000">
              <a:off x="1997" y="-15984"/>
              <a:ext cx="2563756" cy="1157244"/>
            </a:xfrm>
            <a:prstGeom prst="rect">
              <a:avLst/>
            </a:prstGeom>
            <a:noFill/>
            <a:ln>
              <a:noFill/>
            </a:ln>
            <a:effectLst/>
            <a:extLst/>
          </p:spPr>
        </p:pic>
      </p:grpSp>
      <p:sp>
        <p:nvSpPr>
          <p:cNvPr id="44044" name="文本框 42"/>
          <p:cNvSpPr txBox="1">
            <a:spLocks noChangeArrowheads="1"/>
          </p:cNvSpPr>
          <p:nvPr/>
        </p:nvSpPr>
        <p:spPr bwMode="auto">
          <a:xfrm>
            <a:off x="5640388" y="2133600"/>
            <a:ext cx="1266825" cy="400050"/>
          </a:xfrm>
          <a:prstGeom prst="rect">
            <a:avLst/>
          </a:prstGeom>
          <a:noFill/>
          <a:ln w="9525">
            <a:noFill/>
            <a:miter lim="800000"/>
            <a:headEnd/>
            <a:tailEnd/>
          </a:ln>
        </p:spPr>
        <p:txBody>
          <a:bodyPr>
            <a:spAutoFit/>
          </a:bodyPr>
          <a:lstStyle/>
          <a:p>
            <a:r>
              <a:rPr lang="zh-CN" altLang="en-US" sz="2000" b="1">
                <a:solidFill>
                  <a:srgbClr val="FFFF00"/>
                </a:solidFill>
                <a:latin typeface="微软雅黑" pitchFamily="34" charset="-122"/>
                <a:ea typeface="微软雅黑" pitchFamily="34" charset="-122"/>
              </a:rPr>
              <a:t>核心部门</a:t>
            </a:r>
          </a:p>
        </p:txBody>
      </p:sp>
      <p:sp>
        <p:nvSpPr>
          <p:cNvPr id="44045" name="文本框 42"/>
          <p:cNvSpPr txBox="1">
            <a:spLocks noChangeArrowheads="1"/>
          </p:cNvSpPr>
          <p:nvPr/>
        </p:nvSpPr>
        <p:spPr bwMode="auto">
          <a:xfrm>
            <a:off x="8778875" y="2133600"/>
            <a:ext cx="1301750" cy="400050"/>
          </a:xfrm>
          <a:prstGeom prst="rect">
            <a:avLst/>
          </a:prstGeom>
          <a:noFill/>
          <a:ln w="9525">
            <a:noFill/>
            <a:miter lim="800000"/>
            <a:headEnd/>
            <a:tailEnd/>
          </a:ln>
        </p:spPr>
        <p:txBody>
          <a:bodyPr>
            <a:spAutoFit/>
          </a:bodyPr>
          <a:lstStyle/>
          <a:p>
            <a:r>
              <a:rPr lang="zh-CN" altLang="en-US" sz="2000" b="1">
                <a:solidFill>
                  <a:srgbClr val="FFFF00"/>
                </a:solidFill>
                <a:latin typeface="微软雅黑" pitchFamily="34" charset="-122"/>
                <a:ea typeface="微软雅黑" pitchFamily="34" charset="-122"/>
              </a:rPr>
              <a:t>核心环节</a:t>
            </a:r>
          </a:p>
        </p:txBody>
      </p:sp>
      <p:sp>
        <p:nvSpPr>
          <p:cNvPr id="44046" name="Freeform 279"/>
          <p:cNvSpPr>
            <a:spLocks noEditPoints="1"/>
          </p:cNvSpPr>
          <p:nvPr/>
        </p:nvSpPr>
        <p:spPr bwMode="auto">
          <a:xfrm>
            <a:off x="4297363" y="2098675"/>
            <a:ext cx="704850" cy="493713"/>
          </a:xfrm>
          <a:custGeom>
            <a:avLst/>
            <a:gdLst>
              <a:gd name="T0" fmla="*/ 1882988810 w 116"/>
              <a:gd name="T1" fmla="*/ 1969043273 h 81"/>
              <a:gd name="T2" fmla="*/ 2147483647 w 116"/>
              <a:gd name="T3" fmla="*/ 1634677794 h 81"/>
              <a:gd name="T4" fmla="*/ 2147483647 w 116"/>
              <a:gd name="T5" fmla="*/ 1411763030 h 81"/>
              <a:gd name="T6" fmla="*/ 1735304545 w 116"/>
              <a:gd name="T7" fmla="*/ 1411763030 h 81"/>
              <a:gd name="T8" fmla="*/ 1772224092 w 116"/>
              <a:gd name="T9" fmla="*/ 928796088 h 81"/>
              <a:gd name="T10" fmla="*/ 1624539827 w 116"/>
              <a:gd name="T11" fmla="*/ 743031880 h 81"/>
              <a:gd name="T12" fmla="*/ 1292245294 w 116"/>
              <a:gd name="T13" fmla="*/ 1151704376 h 81"/>
              <a:gd name="T14" fmla="*/ 959957217 w 116"/>
              <a:gd name="T15" fmla="*/ 743031880 h 81"/>
              <a:gd name="T16" fmla="*/ 738427591 w 116"/>
              <a:gd name="T17" fmla="*/ 743031880 h 81"/>
              <a:gd name="T18" fmla="*/ 738427591 w 116"/>
              <a:gd name="T19" fmla="*/ 1263161568 h 81"/>
              <a:gd name="T20" fmla="*/ 258449078 w 116"/>
              <a:gd name="T21" fmla="*/ 1226005107 h 81"/>
              <a:gd name="T22" fmla="*/ 73845194 w 116"/>
              <a:gd name="T23" fmla="*/ 1374612664 h 81"/>
              <a:gd name="T24" fmla="*/ 443059061 w 116"/>
              <a:gd name="T25" fmla="*/ 1746128890 h 81"/>
              <a:gd name="T26" fmla="*/ 73845194 w 116"/>
              <a:gd name="T27" fmla="*/ 2043344004 h 81"/>
              <a:gd name="T28" fmla="*/ 73845194 w 116"/>
              <a:gd name="T29" fmla="*/ 2147483647 h 81"/>
              <a:gd name="T30" fmla="*/ 590743326 w 116"/>
              <a:gd name="T31" fmla="*/ 2147483647 h 81"/>
              <a:gd name="T32" fmla="*/ 553817703 w 116"/>
              <a:gd name="T33" fmla="*/ 2147483647 h 81"/>
              <a:gd name="T34" fmla="*/ 701508044 w 116"/>
              <a:gd name="T35" fmla="*/ 2147483647 h 81"/>
              <a:gd name="T36" fmla="*/ 1033796311 w 116"/>
              <a:gd name="T37" fmla="*/ 2147483647 h 81"/>
              <a:gd name="T38" fmla="*/ 1366090465 w 116"/>
              <a:gd name="T39" fmla="*/ 2147483647 h 81"/>
              <a:gd name="T40" fmla="*/ 1587619900 w 116"/>
              <a:gd name="T41" fmla="*/ 2147483647 h 81"/>
              <a:gd name="T42" fmla="*/ 1587619900 w 116"/>
              <a:gd name="T43" fmla="*/ 2147483647 h 81"/>
              <a:gd name="T44" fmla="*/ 2067592622 w 116"/>
              <a:gd name="T45" fmla="*/ 2147483647 h 81"/>
              <a:gd name="T46" fmla="*/ 2147483647 w 116"/>
              <a:gd name="T47" fmla="*/ 2147483647 h 81"/>
              <a:gd name="T48" fmla="*/ 1144561029 w 116"/>
              <a:gd name="T49" fmla="*/ 2117650830 h 81"/>
              <a:gd name="T50" fmla="*/ 1144561029 w 116"/>
              <a:gd name="T51" fmla="*/ 1560370587 h 81"/>
              <a:gd name="T52" fmla="*/ 1144561029 w 116"/>
              <a:gd name="T53" fmla="*/ 2117650830 h 81"/>
              <a:gd name="T54" fmla="*/ 2147483647 w 116"/>
              <a:gd name="T55" fmla="*/ 1040247185 h 81"/>
              <a:gd name="T56" fmla="*/ 2147483647 w 116"/>
              <a:gd name="T57" fmla="*/ 557273958 h 81"/>
              <a:gd name="T58" fmla="*/ 2147483647 w 116"/>
              <a:gd name="T59" fmla="*/ 334365575 h 81"/>
              <a:gd name="T60" fmla="*/ 2147483647 w 116"/>
              <a:gd name="T61" fmla="*/ 594430419 h 81"/>
              <a:gd name="T62" fmla="*/ 2147483647 w 116"/>
              <a:gd name="T63" fmla="*/ 111457239 h 81"/>
              <a:gd name="T64" fmla="*/ 2147483647 w 116"/>
              <a:gd name="T65" fmla="*/ 0 h 81"/>
              <a:gd name="T66" fmla="*/ 2147483647 w 116"/>
              <a:gd name="T67" fmla="*/ 482973227 h 81"/>
              <a:gd name="T68" fmla="*/ 2147483647 w 116"/>
              <a:gd name="T69" fmla="*/ 260064844 h 81"/>
              <a:gd name="T70" fmla="*/ 2147483647 w 116"/>
              <a:gd name="T71" fmla="*/ 334365575 h 81"/>
              <a:gd name="T72" fmla="*/ 2147483647 w 116"/>
              <a:gd name="T73" fmla="*/ 817338897 h 81"/>
              <a:gd name="T74" fmla="*/ 2030673075 w 116"/>
              <a:gd name="T75" fmla="*/ 1003096819 h 81"/>
              <a:gd name="T76" fmla="*/ 1919908357 w 116"/>
              <a:gd name="T77" fmla="*/ 1188854742 h 81"/>
              <a:gd name="T78" fmla="*/ 2147483647 w 116"/>
              <a:gd name="T79" fmla="*/ 1374612664 h 81"/>
              <a:gd name="T80" fmla="*/ 2147483647 w 116"/>
              <a:gd name="T81" fmla="*/ 1820435716 h 81"/>
              <a:gd name="T82" fmla="*/ 2147483647 w 116"/>
              <a:gd name="T83" fmla="*/ 2043344004 h 81"/>
              <a:gd name="T84" fmla="*/ 2147483647 w 116"/>
              <a:gd name="T85" fmla="*/ 1820435716 h 81"/>
              <a:gd name="T86" fmla="*/ 2147483647 w 116"/>
              <a:gd name="T87" fmla="*/ 2147483647 h 81"/>
              <a:gd name="T88" fmla="*/ 2147483647 w 116"/>
              <a:gd name="T89" fmla="*/ 2147483647 h 81"/>
              <a:gd name="T90" fmla="*/ 2147483647 w 116"/>
              <a:gd name="T91" fmla="*/ 1894736447 h 81"/>
              <a:gd name="T92" fmla="*/ 2147483647 w 116"/>
              <a:gd name="T93" fmla="*/ 2117650830 h 81"/>
              <a:gd name="T94" fmla="*/ 2147483647 w 116"/>
              <a:gd name="T95" fmla="*/ 2043344004 h 81"/>
              <a:gd name="T96" fmla="*/ 2147483647 w 116"/>
              <a:gd name="T97" fmla="*/ 1560370587 h 81"/>
              <a:gd name="T98" fmla="*/ 2147483647 w 116"/>
              <a:gd name="T99" fmla="*/ 1411763030 h 81"/>
              <a:gd name="T100" fmla="*/ 2147483647 w 116"/>
              <a:gd name="T101" fmla="*/ 1188854742 h 81"/>
              <a:gd name="T102" fmla="*/ 2147483647 w 116"/>
              <a:gd name="T103" fmla="*/ 1448919490 h 81"/>
              <a:gd name="T104" fmla="*/ 2147483647 w 116"/>
              <a:gd name="T105" fmla="*/ 928796088 h 81"/>
              <a:gd name="T106" fmla="*/ 2147483647 w 116"/>
              <a:gd name="T107" fmla="*/ 1448919490 h 8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16"/>
              <a:gd name="T163" fmla="*/ 0 h 81"/>
              <a:gd name="T164" fmla="*/ 116 w 116"/>
              <a:gd name="T165" fmla="*/ 81 h 8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16" h="81">
                <a:moveTo>
                  <a:pt x="59" y="60"/>
                </a:moveTo>
                <a:cubicBezTo>
                  <a:pt x="51" y="53"/>
                  <a:pt x="51" y="53"/>
                  <a:pt x="51" y="53"/>
                </a:cubicBezTo>
                <a:cubicBezTo>
                  <a:pt x="51" y="52"/>
                  <a:pt x="51" y="51"/>
                  <a:pt x="51" y="49"/>
                </a:cubicBezTo>
                <a:cubicBezTo>
                  <a:pt x="61" y="44"/>
                  <a:pt x="61" y="44"/>
                  <a:pt x="61" y="44"/>
                </a:cubicBezTo>
                <a:cubicBezTo>
                  <a:pt x="62" y="44"/>
                  <a:pt x="63" y="42"/>
                  <a:pt x="62" y="42"/>
                </a:cubicBezTo>
                <a:cubicBezTo>
                  <a:pt x="61" y="38"/>
                  <a:pt x="61" y="38"/>
                  <a:pt x="61" y="38"/>
                </a:cubicBezTo>
                <a:cubicBezTo>
                  <a:pt x="61" y="37"/>
                  <a:pt x="60" y="36"/>
                  <a:pt x="58" y="37"/>
                </a:cubicBezTo>
                <a:cubicBezTo>
                  <a:pt x="47" y="38"/>
                  <a:pt x="47" y="38"/>
                  <a:pt x="47" y="38"/>
                </a:cubicBezTo>
                <a:cubicBezTo>
                  <a:pt x="46" y="37"/>
                  <a:pt x="46" y="37"/>
                  <a:pt x="45" y="36"/>
                </a:cubicBezTo>
                <a:cubicBezTo>
                  <a:pt x="48" y="25"/>
                  <a:pt x="48" y="25"/>
                  <a:pt x="48" y="25"/>
                </a:cubicBezTo>
                <a:cubicBezTo>
                  <a:pt x="49" y="24"/>
                  <a:pt x="48" y="22"/>
                  <a:pt x="48" y="22"/>
                </a:cubicBezTo>
                <a:cubicBezTo>
                  <a:pt x="44" y="20"/>
                  <a:pt x="44" y="20"/>
                  <a:pt x="44" y="20"/>
                </a:cubicBezTo>
                <a:cubicBezTo>
                  <a:pt x="43" y="20"/>
                  <a:pt x="42" y="20"/>
                  <a:pt x="41" y="22"/>
                </a:cubicBezTo>
                <a:cubicBezTo>
                  <a:pt x="35" y="31"/>
                  <a:pt x="35" y="31"/>
                  <a:pt x="35" y="31"/>
                </a:cubicBezTo>
                <a:cubicBezTo>
                  <a:pt x="33" y="30"/>
                  <a:pt x="32" y="30"/>
                  <a:pt x="31" y="30"/>
                </a:cubicBezTo>
                <a:cubicBezTo>
                  <a:pt x="26" y="20"/>
                  <a:pt x="26" y="20"/>
                  <a:pt x="26" y="20"/>
                </a:cubicBezTo>
                <a:cubicBezTo>
                  <a:pt x="25" y="19"/>
                  <a:pt x="24" y="18"/>
                  <a:pt x="23" y="19"/>
                </a:cubicBezTo>
                <a:cubicBezTo>
                  <a:pt x="20" y="20"/>
                  <a:pt x="20" y="20"/>
                  <a:pt x="20" y="20"/>
                </a:cubicBezTo>
                <a:cubicBezTo>
                  <a:pt x="19" y="20"/>
                  <a:pt x="18" y="21"/>
                  <a:pt x="19" y="23"/>
                </a:cubicBezTo>
                <a:cubicBezTo>
                  <a:pt x="20" y="34"/>
                  <a:pt x="20" y="34"/>
                  <a:pt x="20" y="34"/>
                </a:cubicBezTo>
                <a:cubicBezTo>
                  <a:pt x="19" y="35"/>
                  <a:pt x="18" y="35"/>
                  <a:pt x="18" y="36"/>
                </a:cubicBezTo>
                <a:cubicBezTo>
                  <a:pt x="7" y="33"/>
                  <a:pt x="7" y="33"/>
                  <a:pt x="7" y="33"/>
                </a:cubicBezTo>
                <a:cubicBezTo>
                  <a:pt x="5" y="32"/>
                  <a:pt x="4" y="33"/>
                  <a:pt x="4" y="33"/>
                </a:cubicBezTo>
                <a:cubicBezTo>
                  <a:pt x="2" y="37"/>
                  <a:pt x="2" y="37"/>
                  <a:pt x="2" y="37"/>
                </a:cubicBezTo>
                <a:cubicBezTo>
                  <a:pt x="2" y="38"/>
                  <a:pt x="2" y="39"/>
                  <a:pt x="3" y="40"/>
                </a:cubicBezTo>
                <a:cubicBezTo>
                  <a:pt x="12" y="47"/>
                  <a:pt x="12" y="47"/>
                  <a:pt x="12" y="47"/>
                </a:cubicBezTo>
                <a:cubicBezTo>
                  <a:pt x="12" y="48"/>
                  <a:pt x="12" y="49"/>
                  <a:pt x="12" y="50"/>
                </a:cubicBezTo>
                <a:cubicBezTo>
                  <a:pt x="2" y="55"/>
                  <a:pt x="2" y="55"/>
                  <a:pt x="2" y="55"/>
                </a:cubicBezTo>
                <a:cubicBezTo>
                  <a:pt x="1" y="56"/>
                  <a:pt x="0" y="57"/>
                  <a:pt x="0" y="58"/>
                </a:cubicBezTo>
                <a:cubicBezTo>
                  <a:pt x="2" y="62"/>
                  <a:pt x="2" y="62"/>
                  <a:pt x="2" y="62"/>
                </a:cubicBezTo>
                <a:cubicBezTo>
                  <a:pt x="2" y="62"/>
                  <a:pt x="3" y="63"/>
                  <a:pt x="5" y="62"/>
                </a:cubicBezTo>
                <a:cubicBezTo>
                  <a:pt x="16" y="61"/>
                  <a:pt x="16" y="61"/>
                  <a:pt x="16" y="61"/>
                </a:cubicBezTo>
                <a:cubicBezTo>
                  <a:pt x="16" y="62"/>
                  <a:pt x="17" y="63"/>
                  <a:pt x="18" y="64"/>
                </a:cubicBezTo>
                <a:cubicBezTo>
                  <a:pt x="15" y="74"/>
                  <a:pt x="15" y="74"/>
                  <a:pt x="15" y="74"/>
                </a:cubicBezTo>
                <a:cubicBezTo>
                  <a:pt x="14" y="76"/>
                  <a:pt x="14" y="77"/>
                  <a:pt x="15" y="77"/>
                </a:cubicBezTo>
                <a:cubicBezTo>
                  <a:pt x="19" y="79"/>
                  <a:pt x="19" y="79"/>
                  <a:pt x="19" y="79"/>
                </a:cubicBezTo>
                <a:cubicBezTo>
                  <a:pt x="20" y="80"/>
                  <a:pt x="21" y="79"/>
                  <a:pt x="21" y="78"/>
                </a:cubicBezTo>
                <a:cubicBezTo>
                  <a:pt x="28" y="69"/>
                  <a:pt x="28" y="69"/>
                  <a:pt x="28" y="69"/>
                </a:cubicBezTo>
                <a:cubicBezTo>
                  <a:pt x="29" y="69"/>
                  <a:pt x="31" y="69"/>
                  <a:pt x="32" y="69"/>
                </a:cubicBezTo>
                <a:cubicBezTo>
                  <a:pt x="37" y="79"/>
                  <a:pt x="37" y="79"/>
                  <a:pt x="37" y="79"/>
                </a:cubicBezTo>
                <a:cubicBezTo>
                  <a:pt x="38" y="80"/>
                  <a:pt x="39" y="81"/>
                  <a:pt x="40" y="81"/>
                </a:cubicBezTo>
                <a:cubicBezTo>
                  <a:pt x="43" y="79"/>
                  <a:pt x="43" y="79"/>
                  <a:pt x="43" y="79"/>
                </a:cubicBezTo>
                <a:cubicBezTo>
                  <a:pt x="44" y="79"/>
                  <a:pt x="45" y="78"/>
                  <a:pt x="44" y="77"/>
                </a:cubicBezTo>
                <a:cubicBezTo>
                  <a:pt x="43" y="65"/>
                  <a:pt x="43" y="65"/>
                  <a:pt x="43" y="65"/>
                </a:cubicBezTo>
                <a:cubicBezTo>
                  <a:pt x="44" y="65"/>
                  <a:pt x="45" y="64"/>
                  <a:pt x="45" y="63"/>
                </a:cubicBezTo>
                <a:cubicBezTo>
                  <a:pt x="56" y="66"/>
                  <a:pt x="56" y="66"/>
                  <a:pt x="56" y="66"/>
                </a:cubicBezTo>
                <a:cubicBezTo>
                  <a:pt x="57" y="67"/>
                  <a:pt x="59" y="67"/>
                  <a:pt x="59" y="66"/>
                </a:cubicBezTo>
                <a:cubicBezTo>
                  <a:pt x="61" y="62"/>
                  <a:pt x="61" y="62"/>
                  <a:pt x="61" y="62"/>
                </a:cubicBezTo>
                <a:cubicBezTo>
                  <a:pt x="61" y="61"/>
                  <a:pt x="61" y="60"/>
                  <a:pt x="59" y="60"/>
                </a:cubicBezTo>
                <a:close/>
                <a:moveTo>
                  <a:pt x="31" y="57"/>
                </a:moveTo>
                <a:cubicBezTo>
                  <a:pt x="27" y="57"/>
                  <a:pt x="24" y="54"/>
                  <a:pt x="24" y="50"/>
                </a:cubicBezTo>
                <a:cubicBezTo>
                  <a:pt x="24" y="46"/>
                  <a:pt x="27" y="42"/>
                  <a:pt x="31" y="42"/>
                </a:cubicBezTo>
                <a:cubicBezTo>
                  <a:pt x="35" y="42"/>
                  <a:pt x="39" y="46"/>
                  <a:pt x="39" y="50"/>
                </a:cubicBezTo>
                <a:cubicBezTo>
                  <a:pt x="39" y="54"/>
                  <a:pt x="35" y="57"/>
                  <a:pt x="31" y="57"/>
                </a:cubicBezTo>
                <a:close/>
                <a:moveTo>
                  <a:pt x="114" y="30"/>
                </a:moveTo>
                <a:cubicBezTo>
                  <a:pt x="103" y="28"/>
                  <a:pt x="103" y="28"/>
                  <a:pt x="103" y="28"/>
                </a:cubicBezTo>
                <a:cubicBezTo>
                  <a:pt x="102" y="26"/>
                  <a:pt x="102" y="25"/>
                  <a:pt x="102" y="24"/>
                </a:cubicBezTo>
                <a:cubicBezTo>
                  <a:pt x="109" y="15"/>
                  <a:pt x="109" y="15"/>
                  <a:pt x="109" y="15"/>
                </a:cubicBezTo>
                <a:cubicBezTo>
                  <a:pt x="110" y="14"/>
                  <a:pt x="110" y="13"/>
                  <a:pt x="109" y="12"/>
                </a:cubicBezTo>
                <a:cubicBezTo>
                  <a:pt x="107" y="9"/>
                  <a:pt x="107" y="9"/>
                  <a:pt x="107" y="9"/>
                </a:cubicBezTo>
                <a:cubicBezTo>
                  <a:pt x="106" y="9"/>
                  <a:pt x="105" y="9"/>
                  <a:pt x="104" y="10"/>
                </a:cubicBezTo>
                <a:cubicBezTo>
                  <a:pt x="94" y="16"/>
                  <a:pt x="94" y="16"/>
                  <a:pt x="94" y="16"/>
                </a:cubicBezTo>
                <a:cubicBezTo>
                  <a:pt x="93" y="15"/>
                  <a:pt x="92" y="14"/>
                  <a:pt x="91" y="14"/>
                </a:cubicBezTo>
                <a:cubicBezTo>
                  <a:pt x="89" y="3"/>
                  <a:pt x="89" y="3"/>
                  <a:pt x="89" y="3"/>
                </a:cubicBezTo>
                <a:cubicBezTo>
                  <a:pt x="90" y="2"/>
                  <a:pt x="89" y="0"/>
                  <a:pt x="88" y="0"/>
                </a:cubicBezTo>
                <a:cubicBezTo>
                  <a:pt x="84" y="0"/>
                  <a:pt x="84" y="0"/>
                  <a:pt x="84" y="0"/>
                </a:cubicBezTo>
                <a:cubicBezTo>
                  <a:pt x="83" y="0"/>
                  <a:pt x="82" y="1"/>
                  <a:pt x="82" y="2"/>
                </a:cubicBezTo>
                <a:cubicBezTo>
                  <a:pt x="79" y="13"/>
                  <a:pt x="79" y="13"/>
                  <a:pt x="79" y="13"/>
                </a:cubicBezTo>
                <a:cubicBezTo>
                  <a:pt x="78" y="14"/>
                  <a:pt x="77" y="14"/>
                  <a:pt x="76" y="14"/>
                </a:cubicBezTo>
                <a:cubicBezTo>
                  <a:pt x="67" y="7"/>
                  <a:pt x="67" y="7"/>
                  <a:pt x="67" y="7"/>
                </a:cubicBezTo>
                <a:cubicBezTo>
                  <a:pt x="66" y="6"/>
                  <a:pt x="65" y="6"/>
                  <a:pt x="64" y="7"/>
                </a:cubicBezTo>
                <a:cubicBezTo>
                  <a:pt x="61" y="9"/>
                  <a:pt x="61" y="9"/>
                  <a:pt x="61" y="9"/>
                </a:cubicBezTo>
                <a:cubicBezTo>
                  <a:pt x="61" y="10"/>
                  <a:pt x="61" y="11"/>
                  <a:pt x="62" y="12"/>
                </a:cubicBezTo>
                <a:cubicBezTo>
                  <a:pt x="67" y="22"/>
                  <a:pt x="67" y="22"/>
                  <a:pt x="67" y="22"/>
                </a:cubicBezTo>
                <a:cubicBezTo>
                  <a:pt x="67" y="23"/>
                  <a:pt x="66" y="24"/>
                  <a:pt x="66" y="25"/>
                </a:cubicBezTo>
                <a:cubicBezTo>
                  <a:pt x="55" y="27"/>
                  <a:pt x="55" y="27"/>
                  <a:pt x="55" y="27"/>
                </a:cubicBezTo>
                <a:cubicBezTo>
                  <a:pt x="53" y="26"/>
                  <a:pt x="52" y="27"/>
                  <a:pt x="52" y="28"/>
                </a:cubicBezTo>
                <a:cubicBezTo>
                  <a:pt x="52" y="32"/>
                  <a:pt x="52" y="32"/>
                  <a:pt x="52" y="32"/>
                </a:cubicBezTo>
                <a:cubicBezTo>
                  <a:pt x="52" y="33"/>
                  <a:pt x="53" y="34"/>
                  <a:pt x="54" y="34"/>
                </a:cubicBezTo>
                <a:cubicBezTo>
                  <a:pt x="65" y="37"/>
                  <a:pt x="65" y="37"/>
                  <a:pt x="65" y="37"/>
                </a:cubicBezTo>
                <a:cubicBezTo>
                  <a:pt x="65" y="38"/>
                  <a:pt x="66" y="39"/>
                  <a:pt x="66" y="40"/>
                </a:cubicBezTo>
                <a:cubicBezTo>
                  <a:pt x="59" y="49"/>
                  <a:pt x="59" y="49"/>
                  <a:pt x="59" y="49"/>
                </a:cubicBezTo>
                <a:cubicBezTo>
                  <a:pt x="58" y="50"/>
                  <a:pt x="58" y="51"/>
                  <a:pt x="59" y="52"/>
                </a:cubicBezTo>
                <a:cubicBezTo>
                  <a:pt x="61" y="55"/>
                  <a:pt x="61" y="55"/>
                  <a:pt x="61" y="55"/>
                </a:cubicBezTo>
                <a:cubicBezTo>
                  <a:pt x="62" y="56"/>
                  <a:pt x="63" y="55"/>
                  <a:pt x="64" y="54"/>
                </a:cubicBezTo>
                <a:cubicBezTo>
                  <a:pt x="74" y="49"/>
                  <a:pt x="74" y="49"/>
                  <a:pt x="74" y="49"/>
                </a:cubicBezTo>
                <a:cubicBezTo>
                  <a:pt x="75" y="49"/>
                  <a:pt x="76" y="50"/>
                  <a:pt x="77" y="50"/>
                </a:cubicBezTo>
                <a:cubicBezTo>
                  <a:pt x="78" y="61"/>
                  <a:pt x="78" y="61"/>
                  <a:pt x="78" y="61"/>
                </a:cubicBezTo>
                <a:cubicBezTo>
                  <a:pt x="78" y="63"/>
                  <a:pt x="79" y="64"/>
                  <a:pt x="80" y="64"/>
                </a:cubicBezTo>
                <a:cubicBezTo>
                  <a:pt x="84" y="64"/>
                  <a:pt x="84" y="64"/>
                  <a:pt x="84" y="64"/>
                </a:cubicBezTo>
                <a:cubicBezTo>
                  <a:pt x="85" y="64"/>
                  <a:pt x="86" y="63"/>
                  <a:pt x="86" y="62"/>
                </a:cubicBezTo>
                <a:cubicBezTo>
                  <a:pt x="89" y="51"/>
                  <a:pt x="89" y="51"/>
                  <a:pt x="89" y="51"/>
                </a:cubicBezTo>
                <a:cubicBezTo>
                  <a:pt x="90" y="51"/>
                  <a:pt x="91" y="50"/>
                  <a:pt x="92" y="50"/>
                </a:cubicBezTo>
                <a:cubicBezTo>
                  <a:pt x="101" y="57"/>
                  <a:pt x="101" y="57"/>
                  <a:pt x="101" y="57"/>
                </a:cubicBezTo>
                <a:cubicBezTo>
                  <a:pt x="102" y="58"/>
                  <a:pt x="103" y="58"/>
                  <a:pt x="104" y="57"/>
                </a:cubicBezTo>
                <a:cubicBezTo>
                  <a:pt x="107" y="55"/>
                  <a:pt x="107" y="55"/>
                  <a:pt x="107" y="55"/>
                </a:cubicBezTo>
                <a:cubicBezTo>
                  <a:pt x="107" y="54"/>
                  <a:pt x="107" y="53"/>
                  <a:pt x="106" y="52"/>
                </a:cubicBezTo>
                <a:cubicBezTo>
                  <a:pt x="100" y="42"/>
                  <a:pt x="100" y="42"/>
                  <a:pt x="100" y="42"/>
                </a:cubicBezTo>
                <a:cubicBezTo>
                  <a:pt x="101" y="41"/>
                  <a:pt x="102" y="40"/>
                  <a:pt x="102" y="39"/>
                </a:cubicBezTo>
                <a:cubicBezTo>
                  <a:pt x="113" y="38"/>
                  <a:pt x="113" y="38"/>
                  <a:pt x="113" y="38"/>
                </a:cubicBezTo>
                <a:cubicBezTo>
                  <a:pt x="115" y="38"/>
                  <a:pt x="116" y="37"/>
                  <a:pt x="116" y="36"/>
                </a:cubicBezTo>
                <a:cubicBezTo>
                  <a:pt x="116" y="32"/>
                  <a:pt x="116" y="32"/>
                  <a:pt x="116" y="32"/>
                </a:cubicBezTo>
                <a:cubicBezTo>
                  <a:pt x="116" y="31"/>
                  <a:pt x="115" y="30"/>
                  <a:pt x="114" y="30"/>
                </a:cubicBezTo>
                <a:close/>
                <a:moveTo>
                  <a:pt x="84" y="39"/>
                </a:moveTo>
                <a:cubicBezTo>
                  <a:pt x="80" y="39"/>
                  <a:pt x="77" y="36"/>
                  <a:pt x="77" y="32"/>
                </a:cubicBezTo>
                <a:cubicBezTo>
                  <a:pt x="77" y="28"/>
                  <a:pt x="80" y="25"/>
                  <a:pt x="84" y="25"/>
                </a:cubicBezTo>
                <a:cubicBezTo>
                  <a:pt x="88" y="25"/>
                  <a:pt x="91" y="28"/>
                  <a:pt x="91" y="32"/>
                </a:cubicBezTo>
                <a:cubicBezTo>
                  <a:pt x="91" y="36"/>
                  <a:pt x="88" y="39"/>
                  <a:pt x="84" y="39"/>
                </a:cubicBezTo>
                <a:close/>
              </a:path>
            </a:pathLst>
          </a:custGeom>
          <a:solidFill>
            <a:srgbClr val="0F3D4C"/>
          </a:solidFill>
          <a:ln w="9525">
            <a:noFill/>
            <a:round/>
            <a:headEnd/>
            <a:tailEnd/>
          </a:ln>
        </p:spPr>
        <p:txBody>
          <a:bodyPr/>
          <a:lstStyle/>
          <a:p>
            <a:endParaRPr lang="zh-CN" altLang="en-US"/>
          </a:p>
        </p:txBody>
      </p:sp>
      <p:sp>
        <p:nvSpPr>
          <p:cNvPr id="44047" name="Freeform 279"/>
          <p:cNvSpPr>
            <a:spLocks noEditPoints="1"/>
          </p:cNvSpPr>
          <p:nvPr/>
        </p:nvSpPr>
        <p:spPr bwMode="auto">
          <a:xfrm>
            <a:off x="7535863" y="2098675"/>
            <a:ext cx="704850" cy="493713"/>
          </a:xfrm>
          <a:custGeom>
            <a:avLst/>
            <a:gdLst>
              <a:gd name="T0" fmla="*/ 1882988810 w 116"/>
              <a:gd name="T1" fmla="*/ 1969043273 h 81"/>
              <a:gd name="T2" fmla="*/ 2147483647 w 116"/>
              <a:gd name="T3" fmla="*/ 1634677794 h 81"/>
              <a:gd name="T4" fmla="*/ 2147483647 w 116"/>
              <a:gd name="T5" fmla="*/ 1411763030 h 81"/>
              <a:gd name="T6" fmla="*/ 1735304545 w 116"/>
              <a:gd name="T7" fmla="*/ 1411763030 h 81"/>
              <a:gd name="T8" fmla="*/ 1772224092 w 116"/>
              <a:gd name="T9" fmla="*/ 928796088 h 81"/>
              <a:gd name="T10" fmla="*/ 1624539827 w 116"/>
              <a:gd name="T11" fmla="*/ 743031880 h 81"/>
              <a:gd name="T12" fmla="*/ 1292245294 w 116"/>
              <a:gd name="T13" fmla="*/ 1151704376 h 81"/>
              <a:gd name="T14" fmla="*/ 959957217 w 116"/>
              <a:gd name="T15" fmla="*/ 743031880 h 81"/>
              <a:gd name="T16" fmla="*/ 738427591 w 116"/>
              <a:gd name="T17" fmla="*/ 743031880 h 81"/>
              <a:gd name="T18" fmla="*/ 738427591 w 116"/>
              <a:gd name="T19" fmla="*/ 1263161568 h 81"/>
              <a:gd name="T20" fmla="*/ 258449078 w 116"/>
              <a:gd name="T21" fmla="*/ 1226005107 h 81"/>
              <a:gd name="T22" fmla="*/ 73845194 w 116"/>
              <a:gd name="T23" fmla="*/ 1374612664 h 81"/>
              <a:gd name="T24" fmla="*/ 443059061 w 116"/>
              <a:gd name="T25" fmla="*/ 1746128890 h 81"/>
              <a:gd name="T26" fmla="*/ 73845194 w 116"/>
              <a:gd name="T27" fmla="*/ 2043344004 h 81"/>
              <a:gd name="T28" fmla="*/ 73845194 w 116"/>
              <a:gd name="T29" fmla="*/ 2147483647 h 81"/>
              <a:gd name="T30" fmla="*/ 590743326 w 116"/>
              <a:gd name="T31" fmla="*/ 2147483647 h 81"/>
              <a:gd name="T32" fmla="*/ 553817703 w 116"/>
              <a:gd name="T33" fmla="*/ 2147483647 h 81"/>
              <a:gd name="T34" fmla="*/ 701508044 w 116"/>
              <a:gd name="T35" fmla="*/ 2147483647 h 81"/>
              <a:gd name="T36" fmla="*/ 1033796311 w 116"/>
              <a:gd name="T37" fmla="*/ 2147483647 h 81"/>
              <a:gd name="T38" fmla="*/ 1366090465 w 116"/>
              <a:gd name="T39" fmla="*/ 2147483647 h 81"/>
              <a:gd name="T40" fmla="*/ 1587619900 w 116"/>
              <a:gd name="T41" fmla="*/ 2147483647 h 81"/>
              <a:gd name="T42" fmla="*/ 1587619900 w 116"/>
              <a:gd name="T43" fmla="*/ 2147483647 h 81"/>
              <a:gd name="T44" fmla="*/ 2067592622 w 116"/>
              <a:gd name="T45" fmla="*/ 2147483647 h 81"/>
              <a:gd name="T46" fmla="*/ 2147483647 w 116"/>
              <a:gd name="T47" fmla="*/ 2147483647 h 81"/>
              <a:gd name="T48" fmla="*/ 1144561029 w 116"/>
              <a:gd name="T49" fmla="*/ 2117650830 h 81"/>
              <a:gd name="T50" fmla="*/ 1144561029 w 116"/>
              <a:gd name="T51" fmla="*/ 1560370587 h 81"/>
              <a:gd name="T52" fmla="*/ 1144561029 w 116"/>
              <a:gd name="T53" fmla="*/ 2117650830 h 81"/>
              <a:gd name="T54" fmla="*/ 2147483647 w 116"/>
              <a:gd name="T55" fmla="*/ 1040247185 h 81"/>
              <a:gd name="T56" fmla="*/ 2147483647 w 116"/>
              <a:gd name="T57" fmla="*/ 557273958 h 81"/>
              <a:gd name="T58" fmla="*/ 2147483647 w 116"/>
              <a:gd name="T59" fmla="*/ 334365575 h 81"/>
              <a:gd name="T60" fmla="*/ 2147483647 w 116"/>
              <a:gd name="T61" fmla="*/ 594430419 h 81"/>
              <a:gd name="T62" fmla="*/ 2147483647 w 116"/>
              <a:gd name="T63" fmla="*/ 111457239 h 81"/>
              <a:gd name="T64" fmla="*/ 2147483647 w 116"/>
              <a:gd name="T65" fmla="*/ 0 h 81"/>
              <a:gd name="T66" fmla="*/ 2147483647 w 116"/>
              <a:gd name="T67" fmla="*/ 482973227 h 81"/>
              <a:gd name="T68" fmla="*/ 2147483647 w 116"/>
              <a:gd name="T69" fmla="*/ 260064844 h 81"/>
              <a:gd name="T70" fmla="*/ 2147483647 w 116"/>
              <a:gd name="T71" fmla="*/ 334365575 h 81"/>
              <a:gd name="T72" fmla="*/ 2147483647 w 116"/>
              <a:gd name="T73" fmla="*/ 817338897 h 81"/>
              <a:gd name="T74" fmla="*/ 2030673075 w 116"/>
              <a:gd name="T75" fmla="*/ 1003096819 h 81"/>
              <a:gd name="T76" fmla="*/ 1919908357 w 116"/>
              <a:gd name="T77" fmla="*/ 1188854742 h 81"/>
              <a:gd name="T78" fmla="*/ 2147483647 w 116"/>
              <a:gd name="T79" fmla="*/ 1374612664 h 81"/>
              <a:gd name="T80" fmla="*/ 2147483647 w 116"/>
              <a:gd name="T81" fmla="*/ 1820435716 h 81"/>
              <a:gd name="T82" fmla="*/ 2147483647 w 116"/>
              <a:gd name="T83" fmla="*/ 2043344004 h 81"/>
              <a:gd name="T84" fmla="*/ 2147483647 w 116"/>
              <a:gd name="T85" fmla="*/ 1820435716 h 81"/>
              <a:gd name="T86" fmla="*/ 2147483647 w 116"/>
              <a:gd name="T87" fmla="*/ 2147483647 h 81"/>
              <a:gd name="T88" fmla="*/ 2147483647 w 116"/>
              <a:gd name="T89" fmla="*/ 2147483647 h 81"/>
              <a:gd name="T90" fmla="*/ 2147483647 w 116"/>
              <a:gd name="T91" fmla="*/ 1894736447 h 81"/>
              <a:gd name="T92" fmla="*/ 2147483647 w 116"/>
              <a:gd name="T93" fmla="*/ 2117650830 h 81"/>
              <a:gd name="T94" fmla="*/ 2147483647 w 116"/>
              <a:gd name="T95" fmla="*/ 2043344004 h 81"/>
              <a:gd name="T96" fmla="*/ 2147483647 w 116"/>
              <a:gd name="T97" fmla="*/ 1560370587 h 81"/>
              <a:gd name="T98" fmla="*/ 2147483647 w 116"/>
              <a:gd name="T99" fmla="*/ 1411763030 h 81"/>
              <a:gd name="T100" fmla="*/ 2147483647 w 116"/>
              <a:gd name="T101" fmla="*/ 1188854742 h 81"/>
              <a:gd name="T102" fmla="*/ 2147483647 w 116"/>
              <a:gd name="T103" fmla="*/ 1448919490 h 81"/>
              <a:gd name="T104" fmla="*/ 2147483647 w 116"/>
              <a:gd name="T105" fmla="*/ 928796088 h 81"/>
              <a:gd name="T106" fmla="*/ 2147483647 w 116"/>
              <a:gd name="T107" fmla="*/ 1448919490 h 8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16"/>
              <a:gd name="T163" fmla="*/ 0 h 81"/>
              <a:gd name="T164" fmla="*/ 116 w 116"/>
              <a:gd name="T165" fmla="*/ 81 h 8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16" h="81">
                <a:moveTo>
                  <a:pt x="59" y="60"/>
                </a:moveTo>
                <a:cubicBezTo>
                  <a:pt x="51" y="53"/>
                  <a:pt x="51" y="53"/>
                  <a:pt x="51" y="53"/>
                </a:cubicBezTo>
                <a:cubicBezTo>
                  <a:pt x="51" y="52"/>
                  <a:pt x="51" y="51"/>
                  <a:pt x="51" y="49"/>
                </a:cubicBezTo>
                <a:cubicBezTo>
                  <a:pt x="61" y="44"/>
                  <a:pt x="61" y="44"/>
                  <a:pt x="61" y="44"/>
                </a:cubicBezTo>
                <a:cubicBezTo>
                  <a:pt x="62" y="44"/>
                  <a:pt x="63" y="42"/>
                  <a:pt x="62" y="42"/>
                </a:cubicBezTo>
                <a:cubicBezTo>
                  <a:pt x="61" y="38"/>
                  <a:pt x="61" y="38"/>
                  <a:pt x="61" y="38"/>
                </a:cubicBezTo>
                <a:cubicBezTo>
                  <a:pt x="61" y="37"/>
                  <a:pt x="60" y="36"/>
                  <a:pt x="58" y="37"/>
                </a:cubicBezTo>
                <a:cubicBezTo>
                  <a:pt x="47" y="38"/>
                  <a:pt x="47" y="38"/>
                  <a:pt x="47" y="38"/>
                </a:cubicBezTo>
                <a:cubicBezTo>
                  <a:pt x="46" y="37"/>
                  <a:pt x="46" y="37"/>
                  <a:pt x="45" y="36"/>
                </a:cubicBezTo>
                <a:cubicBezTo>
                  <a:pt x="48" y="25"/>
                  <a:pt x="48" y="25"/>
                  <a:pt x="48" y="25"/>
                </a:cubicBezTo>
                <a:cubicBezTo>
                  <a:pt x="49" y="24"/>
                  <a:pt x="48" y="22"/>
                  <a:pt x="48" y="22"/>
                </a:cubicBezTo>
                <a:cubicBezTo>
                  <a:pt x="44" y="20"/>
                  <a:pt x="44" y="20"/>
                  <a:pt x="44" y="20"/>
                </a:cubicBezTo>
                <a:cubicBezTo>
                  <a:pt x="43" y="20"/>
                  <a:pt x="42" y="20"/>
                  <a:pt x="41" y="22"/>
                </a:cubicBezTo>
                <a:cubicBezTo>
                  <a:pt x="35" y="31"/>
                  <a:pt x="35" y="31"/>
                  <a:pt x="35" y="31"/>
                </a:cubicBezTo>
                <a:cubicBezTo>
                  <a:pt x="33" y="30"/>
                  <a:pt x="32" y="30"/>
                  <a:pt x="31" y="30"/>
                </a:cubicBezTo>
                <a:cubicBezTo>
                  <a:pt x="26" y="20"/>
                  <a:pt x="26" y="20"/>
                  <a:pt x="26" y="20"/>
                </a:cubicBezTo>
                <a:cubicBezTo>
                  <a:pt x="25" y="19"/>
                  <a:pt x="24" y="18"/>
                  <a:pt x="23" y="19"/>
                </a:cubicBezTo>
                <a:cubicBezTo>
                  <a:pt x="20" y="20"/>
                  <a:pt x="20" y="20"/>
                  <a:pt x="20" y="20"/>
                </a:cubicBezTo>
                <a:cubicBezTo>
                  <a:pt x="19" y="20"/>
                  <a:pt x="18" y="21"/>
                  <a:pt x="19" y="23"/>
                </a:cubicBezTo>
                <a:cubicBezTo>
                  <a:pt x="20" y="34"/>
                  <a:pt x="20" y="34"/>
                  <a:pt x="20" y="34"/>
                </a:cubicBezTo>
                <a:cubicBezTo>
                  <a:pt x="19" y="35"/>
                  <a:pt x="18" y="35"/>
                  <a:pt x="18" y="36"/>
                </a:cubicBezTo>
                <a:cubicBezTo>
                  <a:pt x="7" y="33"/>
                  <a:pt x="7" y="33"/>
                  <a:pt x="7" y="33"/>
                </a:cubicBezTo>
                <a:cubicBezTo>
                  <a:pt x="5" y="32"/>
                  <a:pt x="4" y="33"/>
                  <a:pt x="4" y="33"/>
                </a:cubicBezTo>
                <a:cubicBezTo>
                  <a:pt x="2" y="37"/>
                  <a:pt x="2" y="37"/>
                  <a:pt x="2" y="37"/>
                </a:cubicBezTo>
                <a:cubicBezTo>
                  <a:pt x="2" y="38"/>
                  <a:pt x="2" y="39"/>
                  <a:pt x="3" y="40"/>
                </a:cubicBezTo>
                <a:cubicBezTo>
                  <a:pt x="12" y="47"/>
                  <a:pt x="12" y="47"/>
                  <a:pt x="12" y="47"/>
                </a:cubicBezTo>
                <a:cubicBezTo>
                  <a:pt x="12" y="48"/>
                  <a:pt x="12" y="49"/>
                  <a:pt x="12" y="50"/>
                </a:cubicBezTo>
                <a:cubicBezTo>
                  <a:pt x="2" y="55"/>
                  <a:pt x="2" y="55"/>
                  <a:pt x="2" y="55"/>
                </a:cubicBezTo>
                <a:cubicBezTo>
                  <a:pt x="1" y="56"/>
                  <a:pt x="0" y="57"/>
                  <a:pt x="0" y="58"/>
                </a:cubicBezTo>
                <a:cubicBezTo>
                  <a:pt x="2" y="62"/>
                  <a:pt x="2" y="62"/>
                  <a:pt x="2" y="62"/>
                </a:cubicBezTo>
                <a:cubicBezTo>
                  <a:pt x="2" y="62"/>
                  <a:pt x="3" y="63"/>
                  <a:pt x="5" y="62"/>
                </a:cubicBezTo>
                <a:cubicBezTo>
                  <a:pt x="16" y="61"/>
                  <a:pt x="16" y="61"/>
                  <a:pt x="16" y="61"/>
                </a:cubicBezTo>
                <a:cubicBezTo>
                  <a:pt x="16" y="62"/>
                  <a:pt x="17" y="63"/>
                  <a:pt x="18" y="64"/>
                </a:cubicBezTo>
                <a:cubicBezTo>
                  <a:pt x="15" y="74"/>
                  <a:pt x="15" y="74"/>
                  <a:pt x="15" y="74"/>
                </a:cubicBezTo>
                <a:cubicBezTo>
                  <a:pt x="14" y="76"/>
                  <a:pt x="14" y="77"/>
                  <a:pt x="15" y="77"/>
                </a:cubicBezTo>
                <a:cubicBezTo>
                  <a:pt x="19" y="79"/>
                  <a:pt x="19" y="79"/>
                  <a:pt x="19" y="79"/>
                </a:cubicBezTo>
                <a:cubicBezTo>
                  <a:pt x="20" y="80"/>
                  <a:pt x="21" y="79"/>
                  <a:pt x="21" y="78"/>
                </a:cubicBezTo>
                <a:cubicBezTo>
                  <a:pt x="28" y="69"/>
                  <a:pt x="28" y="69"/>
                  <a:pt x="28" y="69"/>
                </a:cubicBezTo>
                <a:cubicBezTo>
                  <a:pt x="29" y="69"/>
                  <a:pt x="31" y="69"/>
                  <a:pt x="32" y="69"/>
                </a:cubicBezTo>
                <a:cubicBezTo>
                  <a:pt x="37" y="79"/>
                  <a:pt x="37" y="79"/>
                  <a:pt x="37" y="79"/>
                </a:cubicBezTo>
                <a:cubicBezTo>
                  <a:pt x="38" y="80"/>
                  <a:pt x="39" y="81"/>
                  <a:pt x="40" y="81"/>
                </a:cubicBezTo>
                <a:cubicBezTo>
                  <a:pt x="43" y="79"/>
                  <a:pt x="43" y="79"/>
                  <a:pt x="43" y="79"/>
                </a:cubicBezTo>
                <a:cubicBezTo>
                  <a:pt x="44" y="79"/>
                  <a:pt x="45" y="78"/>
                  <a:pt x="44" y="77"/>
                </a:cubicBezTo>
                <a:cubicBezTo>
                  <a:pt x="43" y="65"/>
                  <a:pt x="43" y="65"/>
                  <a:pt x="43" y="65"/>
                </a:cubicBezTo>
                <a:cubicBezTo>
                  <a:pt x="44" y="65"/>
                  <a:pt x="45" y="64"/>
                  <a:pt x="45" y="63"/>
                </a:cubicBezTo>
                <a:cubicBezTo>
                  <a:pt x="56" y="66"/>
                  <a:pt x="56" y="66"/>
                  <a:pt x="56" y="66"/>
                </a:cubicBezTo>
                <a:cubicBezTo>
                  <a:pt x="57" y="67"/>
                  <a:pt x="59" y="67"/>
                  <a:pt x="59" y="66"/>
                </a:cubicBezTo>
                <a:cubicBezTo>
                  <a:pt x="61" y="62"/>
                  <a:pt x="61" y="62"/>
                  <a:pt x="61" y="62"/>
                </a:cubicBezTo>
                <a:cubicBezTo>
                  <a:pt x="61" y="61"/>
                  <a:pt x="61" y="60"/>
                  <a:pt x="59" y="60"/>
                </a:cubicBezTo>
                <a:close/>
                <a:moveTo>
                  <a:pt x="31" y="57"/>
                </a:moveTo>
                <a:cubicBezTo>
                  <a:pt x="27" y="57"/>
                  <a:pt x="24" y="54"/>
                  <a:pt x="24" y="50"/>
                </a:cubicBezTo>
                <a:cubicBezTo>
                  <a:pt x="24" y="46"/>
                  <a:pt x="27" y="42"/>
                  <a:pt x="31" y="42"/>
                </a:cubicBezTo>
                <a:cubicBezTo>
                  <a:pt x="35" y="42"/>
                  <a:pt x="39" y="46"/>
                  <a:pt x="39" y="50"/>
                </a:cubicBezTo>
                <a:cubicBezTo>
                  <a:pt x="39" y="54"/>
                  <a:pt x="35" y="57"/>
                  <a:pt x="31" y="57"/>
                </a:cubicBezTo>
                <a:close/>
                <a:moveTo>
                  <a:pt x="114" y="30"/>
                </a:moveTo>
                <a:cubicBezTo>
                  <a:pt x="103" y="28"/>
                  <a:pt x="103" y="28"/>
                  <a:pt x="103" y="28"/>
                </a:cubicBezTo>
                <a:cubicBezTo>
                  <a:pt x="102" y="26"/>
                  <a:pt x="102" y="25"/>
                  <a:pt x="102" y="24"/>
                </a:cubicBezTo>
                <a:cubicBezTo>
                  <a:pt x="109" y="15"/>
                  <a:pt x="109" y="15"/>
                  <a:pt x="109" y="15"/>
                </a:cubicBezTo>
                <a:cubicBezTo>
                  <a:pt x="110" y="14"/>
                  <a:pt x="110" y="13"/>
                  <a:pt x="109" y="12"/>
                </a:cubicBezTo>
                <a:cubicBezTo>
                  <a:pt x="107" y="9"/>
                  <a:pt x="107" y="9"/>
                  <a:pt x="107" y="9"/>
                </a:cubicBezTo>
                <a:cubicBezTo>
                  <a:pt x="106" y="9"/>
                  <a:pt x="105" y="9"/>
                  <a:pt x="104" y="10"/>
                </a:cubicBezTo>
                <a:cubicBezTo>
                  <a:pt x="94" y="16"/>
                  <a:pt x="94" y="16"/>
                  <a:pt x="94" y="16"/>
                </a:cubicBezTo>
                <a:cubicBezTo>
                  <a:pt x="93" y="15"/>
                  <a:pt x="92" y="14"/>
                  <a:pt x="91" y="14"/>
                </a:cubicBezTo>
                <a:cubicBezTo>
                  <a:pt x="89" y="3"/>
                  <a:pt x="89" y="3"/>
                  <a:pt x="89" y="3"/>
                </a:cubicBezTo>
                <a:cubicBezTo>
                  <a:pt x="90" y="2"/>
                  <a:pt x="89" y="0"/>
                  <a:pt x="88" y="0"/>
                </a:cubicBezTo>
                <a:cubicBezTo>
                  <a:pt x="84" y="0"/>
                  <a:pt x="84" y="0"/>
                  <a:pt x="84" y="0"/>
                </a:cubicBezTo>
                <a:cubicBezTo>
                  <a:pt x="83" y="0"/>
                  <a:pt x="82" y="1"/>
                  <a:pt x="82" y="2"/>
                </a:cubicBezTo>
                <a:cubicBezTo>
                  <a:pt x="79" y="13"/>
                  <a:pt x="79" y="13"/>
                  <a:pt x="79" y="13"/>
                </a:cubicBezTo>
                <a:cubicBezTo>
                  <a:pt x="78" y="14"/>
                  <a:pt x="77" y="14"/>
                  <a:pt x="76" y="14"/>
                </a:cubicBezTo>
                <a:cubicBezTo>
                  <a:pt x="67" y="7"/>
                  <a:pt x="67" y="7"/>
                  <a:pt x="67" y="7"/>
                </a:cubicBezTo>
                <a:cubicBezTo>
                  <a:pt x="66" y="6"/>
                  <a:pt x="65" y="6"/>
                  <a:pt x="64" y="7"/>
                </a:cubicBezTo>
                <a:cubicBezTo>
                  <a:pt x="61" y="9"/>
                  <a:pt x="61" y="9"/>
                  <a:pt x="61" y="9"/>
                </a:cubicBezTo>
                <a:cubicBezTo>
                  <a:pt x="61" y="10"/>
                  <a:pt x="61" y="11"/>
                  <a:pt x="62" y="12"/>
                </a:cubicBezTo>
                <a:cubicBezTo>
                  <a:pt x="67" y="22"/>
                  <a:pt x="67" y="22"/>
                  <a:pt x="67" y="22"/>
                </a:cubicBezTo>
                <a:cubicBezTo>
                  <a:pt x="67" y="23"/>
                  <a:pt x="66" y="24"/>
                  <a:pt x="66" y="25"/>
                </a:cubicBezTo>
                <a:cubicBezTo>
                  <a:pt x="55" y="27"/>
                  <a:pt x="55" y="27"/>
                  <a:pt x="55" y="27"/>
                </a:cubicBezTo>
                <a:cubicBezTo>
                  <a:pt x="53" y="26"/>
                  <a:pt x="52" y="27"/>
                  <a:pt x="52" y="28"/>
                </a:cubicBezTo>
                <a:cubicBezTo>
                  <a:pt x="52" y="32"/>
                  <a:pt x="52" y="32"/>
                  <a:pt x="52" y="32"/>
                </a:cubicBezTo>
                <a:cubicBezTo>
                  <a:pt x="52" y="33"/>
                  <a:pt x="53" y="34"/>
                  <a:pt x="54" y="34"/>
                </a:cubicBezTo>
                <a:cubicBezTo>
                  <a:pt x="65" y="37"/>
                  <a:pt x="65" y="37"/>
                  <a:pt x="65" y="37"/>
                </a:cubicBezTo>
                <a:cubicBezTo>
                  <a:pt x="65" y="38"/>
                  <a:pt x="66" y="39"/>
                  <a:pt x="66" y="40"/>
                </a:cubicBezTo>
                <a:cubicBezTo>
                  <a:pt x="59" y="49"/>
                  <a:pt x="59" y="49"/>
                  <a:pt x="59" y="49"/>
                </a:cubicBezTo>
                <a:cubicBezTo>
                  <a:pt x="58" y="50"/>
                  <a:pt x="58" y="51"/>
                  <a:pt x="59" y="52"/>
                </a:cubicBezTo>
                <a:cubicBezTo>
                  <a:pt x="61" y="55"/>
                  <a:pt x="61" y="55"/>
                  <a:pt x="61" y="55"/>
                </a:cubicBezTo>
                <a:cubicBezTo>
                  <a:pt x="62" y="56"/>
                  <a:pt x="63" y="55"/>
                  <a:pt x="64" y="54"/>
                </a:cubicBezTo>
                <a:cubicBezTo>
                  <a:pt x="74" y="49"/>
                  <a:pt x="74" y="49"/>
                  <a:pt x="74" y="49"/>
                </a:cubicBezTo>
                <a:cubicBezTo>
                  <a:pt x="75" y="49"/>
                  <a:pt x="76" y="50"/>
                  <a:pt x="77" y="50"/>
                </a:cubicBezTo>
                <a:cubicBezTo>
                  <a:pt x="78" y="61"/>
                  <a:pt x="78" y="61"/>
                  <a:pt x="78" y="61"/>
                </a:cubicBezTo>
                <a:cubicBezTo>
                  <a:pt x="78" y="63"/>
                  <a:pt x="79" y="64"/>
                  <a:pt x="80" y="64"/>
                </a:cubicBezTo>
                <a:cubicBezTo>
                  <a:pt x="84" y="64"/>
                  <a:pt x="84" y="64"/>
                  <a:pt x="84" y="64"/>
                </a:cubicBezTo>
                <a:cubicBezTo>
                  <a:pt x="85" y="64"/>
                  <a:pt x="86" y="63"/>
                  <a:pt x="86" y="62"/>
                </a:cubicBezTo>
                <a:cubicBezTo>
                  <a:pt x="89" y="51"/>
                  <a:pt x="89" y="51"/>
                  <a:pt x="89" y="51"/>
                </a:cubicBezTo>
                <a:cubicBezTo>
                  <a:pt x="90" y="51"/>
                  <a:pt x="91" y="50"/>
                  <a:pt x="92" y="50"/>
                </a:cubicBezTo>
                <a:cubicBezTo>
                  <a:pt x="101" y="57"/>
                  <a:pt x="101" y="57"/>
                  <a:pt x="101" y="57"/>
                </a:cubicBezTo>
                <a:cubicBezTo>
                  <a:pt x="102" y="58"/>
                  <a:pt x="103" y="58"/>
                  <a:pt x="104" y="57"/>
                </a:cubicBezTo>
                <a:cubicBezTo>
                  <a:pt x="107" y="55"/>
                  <a:pt x="107" y="55"/>
                  <a:pt x="107" y="55"/>
                </a:cubicBezTo>
                <a:cubicBezTo>
                  <a:pt x="107" y="54"/>
                  <a:pt x="107" y="53"/>
                  <a:pt x="106" y="52"/>
                </a:cubicBezTo>
                <a:cubicBezTo>
                  <a:pt x="100" y="42"/>
                  <a:pt x="100" y="42"/>
                  <a:pt x="100" y="42"/>
                </a:cubicBezTo>
                <a:cubicBezTo>
                  <a:pt x="101" y="41"/>
                  <a:pt x="102" y="40"/>
                  <a:pt x="102" y="39"/>
                </a:cubicBezTo>
                <a:cubicBezTo>
                  <a:pt x="113" y="38"/>
                  <a:pt x="113" y="38"/>
                  <a:pt x="113" y="38"/>
                </a:cubicBezTo>
                <a:cubicBezTo>
                  <a:pt x="115" y="38"/>
                  <a:pt x="116" y="37"/>
                  <a:pt x="116" y="36"/>
                </a:cubicBezTo>
                <a:cubicBezTo>
                  <a:pt x="116" y="32"/>
                  <a:pt x="116" y="32"/>
                  <a:pt x="116" y="32"/>
                </a:cubicBezTo>
                <a:cubicBezTo>
                  <a:pt x="116" y="31"/>
                  <a:pt x="115" y="30"/>
                  <a:pt x="114" y="30"/>
                </a:cubicBezTo>
                <a:close/>
                <a:moveTo>
                  <a:pt x="84" y="39"/>
                </a:moveTo>
                <a:cubicBezTo>
                  <a:pt x="80" y="39"/>
                  <a:pt x="77" y="36"/>
                  <a:pt x="77" y="32"/>
                </a:cubicBezTo>
                <a:cubicBezTo>
                  <a:pt x="77" y="28"/>
                  <a:pt x="80" y="25"/>
                  <a:pt x="84" y="25"/>
                </a:cubicBezTo>
                <a:cubicBezTo>
                  <a:pt x="88" y="25"/>
                  <a:pt x="91" y="28"/>
                  <a:pt x="91" y="32"/>
                </a:cubicBezTo>
                <a:cubicBezTo>
                  <a:pt x="91" y="36"/>
                  <a:pt x="88" y="39"/>
                  <a:pt x="84" y="39"/>
                </a:cubicBezTo>
                <a:close/>
              </a:path>
            </a:pathLst>
          </a:custGeom>
          <a:solidFill>
            <a:srgbClr val="0F3D4C"/>
          </a:solidFill>
          <a:ln w="9525">
            <a:noFill/>
            <a:round/>
            <a:headEnd/>
            <a:tailEnd/>
          </a:ln>
        </p:spPr>
        <p:txBody>
          <a:bodyPr/>
          <a:lstStyle/>
          <a:p>
            <a:endParaRPr lang="zh-CN" alt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16386" name="标题 15"/>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endParaRPr lang="zh-CN" altLang="en-US" sz="1600" b="1">
              <a:solidFill>
                <a:srgbClr val="595959"/>
              </a:solidFill>
              <a:latin typeface="微软雅黑" pitchFamily="34" charset="-122"/>
              <a:ea typeface="微软雅黑" pitchFamily="34" charset="-122"/>
            </a:endParaRPr>
          </a:p>
        </p:txBody>
      </p:sp>
      <p:cxnSp>
        <p:nvCxnSpPr>
          <p:cNvPr id="5" name="直接连接符 4"/>
          <p:cNvCxnSpPr/>
          <p:nvPr/>
        </p:nvCxnSpPr>
        <p:spPr>
          <a:xfrm>
            <a:off x="1141413" y="2349500"/>
            <a:ext cx="5602287"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6" name="直接连接符 5"/>
          <p:cNvCxnSpPr/>
          <p:nvPr/>
        </p:nvCxnSpPr>
        <p:spPr>
          <a:xfrm>
            <a:off x="1141413" y="4737100"/>
            <a:ext cx="5540375"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7" name="TextBox 6"/>
          <p:cNvSpPr txBox="1"/>
          <p:nvPr/>
        </p:nvSpPr>
        <p:spPr>
          <a:xfrm>
            <a:off x="995363" y="1558925"/>
            <a:ext cx="2289175" cy="646113"/>
          </a:xfrm>
          <a:prstGeom prst="rect">
            <a:avLst/>
          </a:prstGeom>
          <a:noFill/>
        </p:spPr>
        <p:txBody>
          <a:bodyPr>
            <a:spAutoFit/>
          </a:bodyPr>
          <a:lstStyle/>
          <a:p>
            <a:pPr defTabSz="1088390" fontAlgn="auto">
              <a:spcBef>
                <a:spcPts val="0"/>
              </a:spcBef>
              <a:spcAft>
                <a:spcPts val="0"/>
              </a:spcAft>
              <a:defRPr/>
            </a:pPr>
            <a:r>
              <a:rPr lang="zh-CN" altLang="en-US" sz="3600" dirty="0">
                <a:solidFill>
                  <a:schemeClr val="tx1">
                    <a:lumMod val="75000"/>
                    <a:lumOff val="25000"/>
                  </a:schemeClr>
                </a:solidFill>
                <a:latin typeface="Arial" panose="020B0604020202020204" pitchFamily="34" charset="0"/>
                <a:ea typeface="+mn-ea"/>
                <a:cs typeface="Arial" panose="020B0604020202020204" pitchFamily="34" charset="0"/>
              </a:rPr>
              <a:t>目录</a:t>
            </a:r>
          </a:p>
        </p:txBody>
      </p:sp>
      <p:sp>
        <p:nvSpPr>
          <p:cNvPr id="16390" name="TextBox 7"/>
          <p:cNvSpPr txBox="1">
            <a:spLocks noChangeArrowheads="1"/>
          </p:cNvSpPr>
          <p:nvPr/>
        </p:nvSpPr>
        <p:spPr bwMode="auto">
          <a:xfrm>
            <a:off x="1017588" y="2843213"/>
            <a:ext cx="1909762" cy="461962"/>
          </a:xfrm>
          <a:prstGeom prst="rect">
            <a:avLst/>
          </a:prstGeom>
          <a:noFill/>
          <a:ln w="9525">
            <a:noFill/>
            <a:miter lim="800000"/>
            <a:headEnd/>
            <a:tailEnd/>
          </a:ln>
        </p:spPr>
        <p:txBody>
          <a:bodyPr anchor="ctr">
            <a:spAutoFit/>
          </a:bodyPr>
          <a:lstStyle/>
          <a:p>
            <a:pPr algn="ctr"/>
            <a:r>
              <a:rPr lang="zh-CN" altLang="en-US" sz="2400" b="1">
                <a:latin typeface="Franklin Gothic Book"/>
                <a:ea typeface="微软雅黑" pitchFamily="34" charset="-122"/>
              </a:rPr>
              <a:t>第一部分</a:t>
            </a:r>
          </a:p>
        </p:txBody>
      </p:sp>
      <p:sp>
        <p:nvSpPr>
          <p:cNvPr id="16391" name="TextBox 8"/>
          <p:cNvSpPr txBox="1">
            <a:spLocks noChangeArrowheads="1"/>
          </p:cNvSpPr>
          <p:nvPr/>
        </p:nvSpPr>
        <p:spPr bwMode="auto">
          <a:xfrm>
            <a:off x="1017588" y="3359150"/>
            <a:ext cx="1909762" cy="461963"/>
          </a:xfrm>
          <a:prstGeom prst="rect">
            <a:avLst/>
          </a:prstGeom>
          <a:noFill/>
          <a:ln w="9525">
            <a:noFill/>
            <a:miter lim="800000"/>
            <a:headEnd/>
            <a:tailEnd/>
          </a:ln>
        </p:spPr>
        <p:txBody>
          <a:bodyPr anchor="ctr">
            <a:spAutoFit/>
          </a:bodyPr>
          <a:lstStyle/>
          <a:p>
            <a:pPr algn="ctr"/>
            <a:r>
              <a:rPr lang="zh-CN" altLang="en-US" sz="2400" b="1">
                <a:latin typeface="Franklin Gothic Book"/>
                <a:ea typeface="微软雅黑" pitchFamily="34" charset="-122"/>
              </a:rPr>
              <a:t>第二部分</a:t>
            </a:r>
          </a:p>
        </p:txBody>
      </p:sp>
      <p:sp>
        <p:nvSpPr>
          <p:cNvPr id="16392" name="TextBox 9"/>
          <p:cNvSpPr txBox="1">
            <a:spLocks noChangeArrowheads="1"/>
          </p:cNvSpPr>
          <p:nvPr/>
        </p:nvSpPr>
        <p:spPr bwMode="auto">
          <a:xfrm>
            <a:off x="1017588" y="3897313"/>
            <a:ext cx="1909762" cy="461962"/>
          </a:xfrm>
          <a:prstGeom prst="rect">
            <a:avLst/>
          </a:prstGeom>
          <a:noFill/>
          <a:ln w="9525">
            <a:noFill/>
            <a:miter lim="800000"/>
            <a:headEnd/>
            <a:tailEnd/>
          </a:ln>
        </p:spPr>
        <p:txBody>
          <a:bodyPr anchor="ctr">
            <a:spAutoFit/>
          </a:bodyPr>
          <a:lstStyle/>
          <a:p>
            <a:pPr algn="ctr"/>
            <a:r>
              <a:rPr lang="zh-CN" altLang="en-US" sz="2400" b="1">
                <a:latin typeface="Franklin Gothic Book"/>
                <a:ea typeface="微软雅黑" pitchFamily="34" charset="-122"/>
              </a:rPr>
              <a:t>第三部分</a:t>
            </a:r>
          </a:p>
        </p:txBody>
      </p:sp>
      <p:sp>
        <p:nvSpPr>
          <p:cNvPr id="16393" name="TextBox 11"/>
          <p:cNvSpPr txBox="1">
            <a:spLocks noChangeArrowheads="1"/>
          </p:cNvSpPr>
          <p:nvPr/>
        </p:nvSpPr>
        <p:spPr bwMode="auto">
          <a:xfrm>
            <a:off x="3143250" y="2843213"/>
            <a:ext cx="3600450" cy="461962"/>
          </a:xfrm>
          <a:prstGeom prst="rect">
            <a:avLst/>
          </a:prstGeom>
          <a:noFill/>
          <a:ln w="9525">
            <a:noFill/>
            <a:miter lim="800000"/>
            <a:headEnd/>
            <a:tailEnd/>
          </a:ln>
        </p:spPr>
        <p:txBody>
          <a:bodyPr anchor="ctr">
            <a:spAutoFit/>
          </a:bodyPr>
          <a:lstStyle/>
          <a:p>
            <a:r>
              <a:rPr lang="zh-CN" altLang="en-US" sz="2400" b="1">
                <a:latin typeface="Franklin Gothic Book"/>
                <a:ea typeface="微软雅黑" pitchFamily="34" charset="-122"/>
              </a:rPr>
              <a:t>制定背景</a:t>
            </a:r>
          </a:p>
        </p:txBody>
      </p:sp>
      <p:sp>
        <p:nvSpPr>
          <p:cNvPr id="16394" name="TextBox 12"/>
          <p:cNvSpPr txBox="1">
            <a:spLocks noChangeArrowheads="1"/>
          </p:cNvSpPr>
          <p:nvPr/>
        </p:nvSpPr>
        <p:spPr bwMode="auto">
          <a:xfrm>
            <a:off x="3143250" y="3359150"/>
            <a:ext cx="3600450" cy="461963"/>
          </a:xfrm>
          <a:prstGeom prst="rect">
            <a:avLst/>
          </a:prstGeom>
          <a:noFill/>
          <a:ln w="9525">
            <a:noFill/>
            <a:miter lim="800000"/>
            <a:headEnd/>
            <a:tailEnd/>
          </a:ln>
        </p:spPr>
        <p:txBody>
          <a:bodyPr anchor="ctr">
            <a:spAutoFit/>
          </a:bodyPr>
          <a:lstStyle/>
          <a:p>
            <a:r>
              <a:rPr lang="zh-CN" altLang="en-US" sz="2400" b="1">
                <a:latin typeface="Franklin Gothic Book"/>
                <a:ea typeface="微软雅黑" pitchFamily="34" charset="-122"/>
              </a:rPr>
              <a:t>主要内容</a:t>
            </a:r>
          </a:p>
        </p:txBody>
      </p:sp>
      <p:sp>
        <p:nvSpPr>
          <p:cNvPr id="16395" name="TextBox 13"/>
          <p:cNvSpPr txBox="1">
            <a:spLocks noChangeArrowheads="1"/>
          </p:cNvSpPr>
          <p:nvPr/>
        </p:nvSpPr>
        <p:spPr bwMode="auto">
          <a:xfrm>
            <a:off x="3143250" y="3898900"/>
            <a:ext cx="3598863" cy="460375"/>
          </a:xfrm>
          <a:prstGeom prst="rect">
            <a:avLst/>
          </a:prstGeom>
          <a:noFill/>
          <a:ln w="9525">
            <a:noFill/>
            <a:miter lim="800000"/>
            <a:headEnd/>
            <a:tailEnd/>
          </a:ln>
        </p:spPr>
        <p:txBody>
          <a:bodyPr anchor="ctr">
            <a:spAutoFit/>
          </a:bodyPr>
          <a:lstStyle/>
          <a:p>
            <a:r>
              <a:rPr lang="zh-CN" altLang="en-US" sz="2400" b="1">
                <a:latin typeface="Franklin Gothic Book"/>
                <a:ea typeface="微软雅黑" pitchFamily="34" charset="-122"/>
              </a:rPr>
              <a:t>讨论</a:t>
            </a:r>
          </a:p>
        </p:txBody>
      </p:sp>
      <p:cxnSp>
        <p:nvCxnSpPr>
          <p:cNvPr id="17" name="直接连接符 16"/>
          <p:cNvCxnSpPr/>
          <p:nvPr/>
        </p:nvCxnSpPr>
        <p:spPr>
          <a:xfrm>
            <a:off x="2998788" y="2762250"/>
            <a:ext cx="0" cy="269875"/>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8" name="直接连接符 17"/>
          <p:cNvCxnSpPr/>
          <p:nvPr/>
        </p:nvCxnSpPr>
        <p:spPr>
          <a:xfrm>
            <a:off x="2998788" y="3455988"/>
            <a:ext cx="0" cy="269875"/>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9" name="直接连接符 18"/>
          <p:cNvCxnSpPr/>
          <p:nvPr/>
        </p:nvCxnSpPr>
        <p:spPr>
          <a:xfrm>
            <a:off x="2998788" y="4129088"/>
            <a:ext cx="0" cy="269875"/>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1" name="矩形 20"/>
          <p:cNvSpPr/>
          <p:nvPr/>
        </p:nvSpPr>
        <p:spPr>
          <a:xfrm>
            <a:off x="0" y="620713"/>
            <a:ext cx="12190413" cy="649287"/>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88390" fontAlgn="auto">
              <a:spcBef>
                <a:spcPts val="0"/>
              </a:spcBef>
              <a:spcAft>
                <a:spcPts val="0"/>
              </a:spcAft>
              <a:defRPr/>
            </a:pPr>
            <a:endParaRPr lang="zh-CN" altLang="en-US"/>
          </a:p>
        </p:txBody>
      </p:sp>
      <p:sp>
        <p:nvSpPr>
          <p:cNvPr id="16400"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pic>
        <p:nvPicPr>
          <p:cNvPr id="16401" name="Picture 2"/>
          <p:cNvPicPr>
            <a:picLocks noChangeAspect="1" noChangeArrowheads="1"/>
          </p:cNvPicPr>
          <p:nvPr/>
        </p:nvPicPr>
        <p:blipFill>
          <a:blip r:embed="rId2"/>
          <a:srcRect/>
          <a:stretch>
            <a:fillRect/>
          </a:stretch>
        </p:blipFill>
        <p:spPr bwMode="auto">
          <a:xfrm>
            <a:off x="7031038" y="693738"/>
            <a:ext cx="4752975" cy="6056312"/>
          </a:xfrm>
          <a:prstGeom prst="rect">
            <a:avLst/>
          </a:prstGeom>
          <a:noFill/>
          <a:ln w="9525">
            <a:noFill/>
            <a:miter lim="800000"/>
            <a:headEnd/>
            <a:tailEnd/>
          </a:ln>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46082"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46083"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46084"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46085" name="矩形 6"/>
          <p:cNvSpPr>
            <a:spLocks noChangeArrowheads="1"/>
          </p:cNvSpPr>
          <p:nvPr/>
        </p:nvSpPr>
        <p:spPr bwMode="auto">
          <a:xfrm>
            <a:off x="1041400" y="1270000"/>
            <a:ext cx="10453688" cy="1014413"/>
          </a:xfrm>
          <a:prstGeom prst="rect">
            <a:avLst/>
          </a:prstGeom>
          <a:noFill/>
          <a:ln w="9525">
            <a:noFill/>
            <a:miter lim="800000"/>
            <a:headEnd/>
            <a:tailEnd/>
          </a:ln>
        </p:spPr>
        <p:txBody>
          <a:bodyPr>
            <a:spAutoFit/>
          </a:bodyPr>
          <a:lstStyle/>
          <a:p>
            <a:r>
              <a:rPr lang="en-US" altLang="zh-CN" sz="2000">
                <a:latin typeface="黑体" pitchFamily="49" charset="-122"/>
                <a:ea typeface="黑体" pitchFamily="49" charset="-122"/>
              </a:rPr>
              <a:t>17</a:t>
            </a:r>
            <a:r>
              <a:rPr lang="zh-CN" altLang="en-US" sz="2000">
                <a:latin typeface="黑体" pitchFamily="49" charset="-122"/>
                <a:ea typeface="黑体" pitchFamily="49" charset="-122"/>
              </a:rPr>
              <a:t>医疗机构及其医务人员应当遵循</a:t>
            </a:r>
            <a:r>
              <a:rPr lang="zh-CN" altLang="en-US" sz="2000">
                <a:solidFill>
                  <a:srgbClr val="FF0000"/>
                </a:solidFill>
                <a:latin typeface="黑体" pitchFamily="49" charset="-122"/>
                <a:ea typeface="黑体" pitchFamily="49" charset="-122"/>
              </a:rPr>
              <a:t>临床诊疗指南、临床技术操作规范、行业标准和临床路径</a:t>
            </a:r>
            <a:r>
              <a:rPr lang="zh-CN" altLang="en-US" sz="2000">
                <a:latin typeface="黑体" pitchFamily="49" charset="-122"/>
                <a:ea typeface="黑体" pitchFamily="49" charset="-122"/>
              </a:rPr>
              <a:t>等有关要求开展诊疗工作，严格遵守</a:t>
            </a:r>
            <a:r>
              <a:rPr lang="zh-CN" altLang="en-US" sz="2000">
                <a:solidFill>
                  <a:srgbClr val="FF0000"/>
                </a:solidFill>
                <a:latin typeface="黑体" pitchFamily="49" charset="-122"/>
                <a:ea typeface="黑体" pitchFamily="49" charset="-122"/>
              </a:rPr>
              <a:t>医疗质量安全核心制度</a:t>
            </a:r>
            <a:r>
              <a:rPr lang="zh-CN" altLang="en-US" sz="2000">
                <a:latin typeface="黑体" pitchFamily="49" charset="-122"/>
                <a:ea typeface="黑体" pitchFamily="49" charset="-122"/>
              </a:rPr>
              <a:t>，做到合理检查、合理用药、合理治疗。 </a:t>
            </a:r>
            <a:endParaRPr lang="en-US" altLang="zh-CN" sz="2000">
              <a:latin typeface="黑体" pitchFamily="49" charset="-122"/>
              <a:ea typeface="黑体" pitchFamily="49" charset="-122"/>
            </a:endParaRPr>
          </a:p>
        </p:txBody>
      </p:sp>
      <p:sp>
        <p:nvSpPr>
          <p:cNvPr id="46086" name="Freeform 501"/>
          <p:cNvSpPr>
            <a:spLocks noEditPoints="1"/>
          </p:cNvSpPr>
          <p:nvPr/>
        </p:nvSpPr>
        <p:spPr bwMode="auto">
          <a:xfrm>
            <a:off x="774700" y="1341438"/>
            <a:ext cx="287338" cy="287337"/>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12" name="任意多边形 17"/>
          <p:cNvSpPr>
            <a:spLocks noChangeArrowheads="1"/>
          </p:cNvSpPr>
          <p:nvPr/>
        </p:nvSpPr>
        <p:spPr bwMode="auto">
          <a:xfrm>
            <a:off x="6076950" y="2614613"/>
            <a:ext cx="4367213" cy="576262"/>
          </a:xfrm>
          <a:custGeom>
            <a:avLst/>
            <a:gdLst>
              <a:gd name="T0" fmla="*/ 48664 w 3275513"/>
              <a:gd name="T1" fmla="*/ 0 h 431880"/>
              <a:gd name="T2" fmla="*/ 5438066 w 3275513"/>
              <a:gd name="T3" fmla="*/ 0 h 431880"/>
              <a:gd name="T4" fmla="*/ 5821876 w 3275513"/>
              <a:gd name="T5" fmla="*/ 384386 h 431880"/>
              <a:gd name="T6" fmla="*/ 5438066 w 3275513"/>
              <a:gd name="T7" fmla="*/ 768770 h 431880"/>
              <a:gd name="T8" fmla="*/ 1552431 w 3275513"/>
              <a:gd name="T9" fmla="*/ 768770 h 431880"/>
              <a:gd name="T10" fmla="*/ 1429478 w 3275513"/>
              <a:gd name="T11" fmla="*/ 633286 h 431880"/>
              <a:gd name="T12" fmla="*/ 123619 w 3275513"/>
              <a:gd name="T13" fmla="*/ 11164 h 431880"/>
              <a:gd name="T14" fmla="*/ 0 w 3275513"/>
              <a:gd name="T15" fmla="*/ 4912 h 431880"/>
              <a:gd name="T16" fmla="*/ 0 60000 65536"/>
              <a:gd name="T17" fmla="*/ 0 60000 65536"/>
              <a:gd name="T18" fmla="*/ 0 60000 65536"/>
              <a:gd name="T19" fmla="*/ 0 60000 65536"/>
              <a:gd name="T20" fmla="*/ 0 60000 65536"/>
              <a:gd name="T21" fmla="*/ 0 60000 65536"/>
              <a:gd name="T22" fmla="*/ 0 60000 65536"/>
              <a:gd name="T23" fmla="*/ 0 60000 65536"/>
              <a:gd name="T24" fmla="*/ 0 w 3275513"/>
              <a:gd name="T25" fmla="*/ 0 h 431880"/>
              <a:gd name="T26" fmla="*/ 3275513 w 3275513"/>
              <a:gd name="T27" fmla="*/ 431880 h 4318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rgbClr val="094162"/>
          </a:solidFill>
          <a:ln w="9525">
            <a:noFill/>
            <a:round/>
            <a:headEnd/>
            <a:tailEnd/>
          </a:ln>
        </p:spPr>
        <p:txBody>
          <a:bodyPr lIns="240000" rIns="240000" anchor="ctr"/>
          <a:lstStyle/>
          <a:p>
            <a:endParaRPr lang="zh-CN" altLang="en-US"/>
          </a:p>
        </p:txBody>
      </p:sp>
      <p:sp>
        <p:nvSpPr>
          <p:cNvPr id="13" name="任意多边形 18"/>
          <p:cNvSpPr>
            <a:spLocks noChangeArrowheads="1"/>
          </p:cNvSpPr>
          <p:nvPr/>
        </p:nvSpPr>
        <p:spPr bwMode="auto">
          <a:xfrm>
            <a:off x="1630363" y="5278438"/>
            <a:ext cx="4373562" cy="574675"/>
          </a:xfrm>
          <a:custGeom>
            <a:avLst/>
            <a:gdLst>
              <a:gd name="T0" fmla="*/ 384159 w 3279285"/>
              <a:gd name="T1" fmla="*/ 0 h 431880"/>
              <a:gd name="T2" fmla="*/ 4186056 w 3279285"/>
              <a:gd name="T3" fmla="*/ 0 h 431880"/>
              <a:gd name="T4" fmla="*/ 4309122 w 3279285"/>
              <a:gd name="T5" fmla="*/ 134742 h 431880"/>
              <a:gd name="T6" fmla="*/ 5616162 w 3279285"/>
              <a:gd name="T7" fmla="*/ 753439 h 431880"/>
              <a:gd name="T8" fmla="*/ 5833869 w 3279285"/>
              <a:gd name="T9" fmla="*/ 764380 h 431880"/>
              <a:gd name="T10" fmla="*/ 5832247 w 3279285"/>
              <a:gd name="T11" fmla="*/ 764542 h 431880"/>
              <a:gd name="T12" fmla="*/ 384159 w 3279285"/>
              <a:gd name="T13" fmla="*/ 764542 h 431880"/>
              <a:gd name="T14" fmla="*/ 0 w 3279285"/>
              <a:gd name="T15" fmla="*/ 382270 h 431880"/>
              <a:gd name="T16" fmla="*/ 384159 w 3279285"/>
              <a:gd name="T17" fmla="*/ 0 h 4318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9285"/>
              <a:gd name="T28" fmla="*/ 0 h 431880"/>
              <a:gd name="T29" fmla="*/ 3279285 w 3279285"/>
              <a:gd name="T30" fmla="*/ 431880 h 4318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rgbClr val="094162"/>
          </a:solidFill>
          <a:ln w="9525">
            <a:noFill/>
            <a:miter lim="800000"/>
            <a:headEnd/>
            <a:tailEnd/>
          </a:ln>
        </p:spPr>
        <p:txBody>
          <a:bodyPr lIns="240000" rIns="240000" anchor="ctr"/>
          <a:lstStyle/>
          <a:p>
            <a:pPr>
              <a:lnSpc>
                <a:spcPct val="120000"/>
              </a:lnSpc>
            </a:pPr>
            <a:r>
              <a:rPr lang="zh-CN" altLang="en-US" sz="2600">
                <a:solidFill>
                  <a:srgbClr val="FFFF00"/>
                </a:solidFill>
                <a:latin typeface="微软雅黑" pitchFamily="34" charset="-122"/>
                <a:ea typeface="微软雅黑" pitchFamily="34" charset="-122"/>
              </a:rPr>
              <a:t>共</a:t>
            </a:r>
            <a:r>
              <a:rPr lang="en-US" altLang="zh-CN" sz="2600">
                <a:solidFill>
                  <a:srgbClr val="FFFF00"/>
                </a:solidFill>
                <a:latin typeface="微软雅黑" pitchFamily="34" charset="-122"/>
                <a:ea typeface="微软雅黑" pitchFamily="34" charset="-122"/>
              </a:rPr>
              <a:t>18</a:t>
            </a:r>
            <a:r>
              <a:rPr lang="zh-CN" altLang="en-US" sz="2600">
                <a:solidFill>
                  <a:srgbClr val="FFFF00"/>
                </a:solidFill>
                <a:latin typeface="微软雅黑" pitchFamily="34" charset="-122"/>
                <a:ea typeface="微软雅黑" pitchFamily="34" charset="-122"/>
              </a:rPr>
              <a:t>项                           </a:t>
            </a:r>
          </a:p>
        </p:txBody>
      </p:sp>
      <p:sp>
        <p:nvSpPr>
          <p:cNvPr id="14" name="同心圆 17"/>
          <p:cNvSpPr>
            <a:spLocks noChangeArrowheads="1"/>
          </p:cNvSpPr>
          <p:nvPr/>
        </p:nvSpPr>
        <p:spPr bwMode="auto">
          <a:xfrm>
            <a:off x="4576763" y="2779713"/>
            <a:ext cx="2903537" cy="2906712"/>
          </a:xfrm>
          <a:custGeom>
            <a:avLst/>
            <a:gdLst>
              <a:gd name="T0" fmla="*/ 0 w 2903538"/>
              <a:gd name="T1" fmla="*/ 1453356 h 2906712"/>
              <a:gd name="T2" fmla="*/ 1451769 w 2903538"/>
              <a:gd name="T3" fmla="*/ 0 h 2906712"/>
              <a:gd name="T4" fmla="*/ 2903538 w 2903538"/>
              <a:gd name="T5" fmla="*/ 1453356 h 2906712"/>
              <a:gd name="T6" fmla="*/ 1451769 w 2903538"/>
              <a:gd name="T7" fmla="*/ 2906712 h 2906712"/>
              <a:gd name="T8" fmla="*/ 0 w 2903538"/>
              <a:gd name="T9" fmla="*/ 1453356 h 2906712"/>
              <a:gd name="T10" fmla="*/ 183707 w 2903538"/>
              <a:gd name="T11" fmla="*/ 1453356 h 2906712"/>
              <a:gd name="T12" fmla="*/ 1451769 w 2903538"/>
              <a:gd name="T13" fmla="*/ 2723004 h 2906712"/>
              <a:gd name="T14" fmla="*/ 2719830 w 2903538"/>
              <a:gd name="T15" fmla="*/ 1453356 h 2906712"/>
              <a:gd name="T16" fmla="*/ 1451769 w 2903538"/>
              <a:gd name="T17" fmla="*/ 183707 h 2906712"/>
              <a:gd name="T18" fmla="*/ 183707 w 2903538"/>
              <a:gd name="T19" fmla="*/ 1453356 h 29067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03538"/>
              <a:gd name="T31" fmla="*/ 0 h 2906712"/>
              <a:gd name="T32" fmla="*/ 2903538 w 2903538"/>
              <a:gd name="T33" fmla="*/ 2906712 h 29067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03538" h="2906712">
                <a:moveTo>
                  <a:pt x="0" y="1453356"/>
                </a:moveTo>
                <a:cubicBezTo>
                  <a:pt x="0" y="650690"/>
                  <a:pt x="649979" y="0"/>
                  <a:pt x="1451769" y="0"/>
                </a:cubicBezTo>
                <a:cubicBezTo>
                  <a:pt x="2253559" y="0"/>
                  <a:pt x="2903538" y="650690"/>
                  <a:pt x="2903538" y="1453356"/>
                </a:cubicBezTo>
                <a:cubicBezTo>
                  <a:pt x="2903538" y="2256022"/>
                  <a:pt x="2253559" y="2906712"/>
                  <a:pt x="1451769" y="2906712"/>
                </a:cubicBezTo>
                <a:cubicBezTo>
                  <a:pt x="649979" y="2906712"/>
                  <a:pt x="0" y="2256022"/>
                  <a:pt x="0" y="1453356"/>
                </a:cubicBezTo>
                <a:close/>
                <a:moveTo>
                  <a:pt x="183707" y="1453356"/>
                </a:moveTo>
                <a:cubicBezTo>
                  <a:pt x="183707" y="2154564"/>
                  <a:pt x="751438" y="2723005"/>
                  <a:pt x="1451769" y="2723005"/>
                </a:cubicBezTo>
                <a:cubicBezTo>
                  <a:pt x="2152100" y="2723005"/>
                  <a:pt x="2719831" y="2154564"/>
                  <a:pt x="2719831" y="1453356"/>
                </a:cubicBezTo>
                <a:cubicBezTo>
                  <a:pt x="2719831" y="752148"/>
                  <a:pt x="2152100" y="183707"/>
                  <a:pt x="1451769" y="183707"/>
                </a:cubicBezTo>
                <a:cubicBezTo>
                  <a:pt x="751438" y="183707"/>
                  <a:pt x="183707" y="752148"/>
                  <a:pt x="183707" y="1453356"/>
                </a:cubicBezTo>
                <a:close/>
              </a:path>
            </a:pathLst>
          </a:custGeom>
          <a:solidFill>
            <a:srgbClr val="094162"/>
          </a:solidFill>
          <a:ln w="9525">
            <a:noFill/>
            <a:round/>
            <a:headEnd/>
            <a:tailEnd/>
          </a:ln>
        </p:spPr>
        <p:txBody>
          <a:bodyPr lIns="0" tIns="0" rIns="0" bIns="0" anchor="ctr"/>
          <a:lstStyle/>
          <a:p>
            <a:endParaRPr lang="zh-CN" altLang="en-US"/>
          </a:p>
        </p:txBody>
      </p:sp>
      <p:sp>
        <p:nvSpPr>
          <p:cNvPr id="15" name="矩形 3"/>
          <p:cNvSpPr>
            <a:spLocks noChangeArrowheads="1"/>
          </p:cNvSpPr>
          <p:nvPr/>
        </p:nvSpPr>
        <p:spPr bwMode="auto">
          <a:xfrm>
            <a:off x="2136775" y="2205038"/>
            <a:ext cx="2303463" cy="3001962"/>
          </a:xfrm>
          <a:prstGeom prst="rect">
            <a:avLst/>
          </a:prstGeom>
          <a:noFill/>
          <a:ln>
            <a:noFill/>
          </a:ln>
          <a:extLst/>
        </p:spPr>
        <p:txBody>
          <a:bodyPr>
            <a:spAutoFit/>
          </a:bodyPr>
          <a:lstStyle/>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首诊负责制度</a:t>
            </a:r>
            <a:endParaRPr lang="en-US" altLang="zh-CN" sz="1400" b="1" dirty="0">
              <a:solidFill>
                <a:srgbClr val="C00000"/>
              </a:solidFill>
              <a:latin typeface="+mn-ea"/>
              <a:ea typeface="+mn-ea"/>
            </a:endParaRPr>
          </a:p>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三级查房制度</a:t>
            </a:r>
            <a:endParaRPr lang="en-US" altLang="zh-CN" sz="1400" b="1" dirty="0">
              <a:solidFill>
                <a:srgbClr val="C00000"/>
              </a:solidFill>
              <a:latin typeface="+mn-ea"/>
              <a:ea typeface="+mn-ea"/>
            </a:endParaRPr>
          </a:p>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会诊制度</a:t>
            </a:r>
            <a:endParaRPr lang="en-US" altLang="zh-CN" sz="1400" b="1" dirty="0">
              <a:solidFill>
                <a:srgbClr val="C00000"/>
              </a:solidFill>
              <a:latin typeface="+mn-ea"/>
              <a:ea typeface="+mn-ea"/>
            </a:endParaRPr>
          </a:p>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分级护理制度</a:t>
            </a:r>
            <a:endParaRPr lang="en-US" altLang="zh-CN" sz="1400" b="1" dirty="0">
              <a:solidFill>
                <a:srgbClr val="C00000"/>
              </a:solidFill>
              <a:latin typeface="+mn-ea"/>
              <a:ea typeface="+mn-ea"/>
            </a:endParaRPr>
          </a:p>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值班和交接班制度</a:t>
            </a:r>
            <a:endParaRPr lang="en-US" altLang="zh-CN" sz="1400" b="1" dirty="0">
              <a:solidFill>
                <a:srgbClr val="C00000"/>
              </a:solidFill>
              <a:latin typeface="+mn-ea"/>
              <a:ea typeface="+mn-ea"/>
            </a:endParaRPr>
          </a:p>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疑难病例讨论制度</a:t>
            </a:r>
            <a:endParaRPr lang="en-US" altLang="zh-CN" sz="1400" b="1" dirty="0">
              <a:solidFill>
                <a:srgbClr val="C00000"/>
              </a:solidFill>
              <a:latin typeface="+mn-ea"/>
              <a:ea typeface="+mn-ea"/>
            </a:endParaRPr>
          </a:p>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急危重患者抢救制度</a:t>
            </a:r>
            <a:endParaRPr lang="en-US" altLang="zh-CN" sz="1400" b="1" dirty="0">
              <a:solidFill>
                <a:srgbClr val="C00000"/>
              </a:solidFill>
              <a:latin typeface="+mn-ea"/>
              <a:ea typeface="+mn-ea"/>
            </a:endParaRPr>
          </a:p>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术前讨论制度</a:t>
            </a:r>
            <a:endParaRPr lang="en-US" altLang="zh-CN" sz="1400" b="1" dirty="0">
              <a:solidFill>
                <a:srgbClr val="C00000"/>
              </a:solidFill>
              <a:latin typeface="+mn-ea"/>
              <a:ea typeface="+mn-ea"/>
            </a:endParaRPr>
          </a:p>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zh-CN" sz="1400" b="1" dirty="0">
                <a:solidFill>
                  <a:srgbClr val="C00000"/>
                </a:solidFill>
                <a:latin typeface="+mn-ea"/>
                <a:ea typeface="+mn-ea"/>
              </a:rPr>
              <a:t>死亡病例讨论制度</a:t>
            </a:r>
            <a:endParaRPr lang="en-US" sz="1400" b="1" dirty="0">
              <a:solidFill>
                <a:srgbClr val="C00000"/>
              </a:solidFill>
              <a:latin typeface="+mn-ea"/>
              <a:ea typeface="+mn-ea"/>
            </a:endParaRPr>
          </a:p>
        </p:txBody>
      </p:sp>
      <p:sp>
        <p:nvSpPr>
          <p:cNvPr id="6" name="矩形 5"/>
          <p:cNvSpPr>
            <a:spLocks noChangeArrowheads="1"/>
          </p:cNvSpPr>
          <p:nvPr/>
        </p:nvSpPr>
        <p:spPr bwMode="auto">
          <a:xfrm>
            <a:off x="7175500" y="2614613"/>
            <a:ext cx="3384550" cy="584200"/>
          </a:xfrm>
          <a:prstGeom prst="rect">
            <a:avLst/>
          </a:prstGeom>
          <a:noFill/>
          <a:ln w="9525">
            <a:noFill/>
            <a:miter lim="800000"/>
            <a:headEnd/>
            <a:tailEnd/>
          </a:ln>
        </p:spPr>
        <p:txBody>
          <a:bodyPr>
            <a:spAutoFit/>
          </a:bodyPr>
          <a:lstStyle/>
          <a:p>
            <a:r>
              <a:rPr lang="zh-CN" altLang="en-US" sz="1600">
                <a:solidFill>
                  <a:srgbClr val="FFFF00"/>
                </a:solidFill>
                <a:latin typeface="微软雅黑" pitchFamily="34" charset="-122"/>
                <a:ea typeface="微软雅黑" pitchFamily="34" charset="-122"/>
              </a:rPr>
              <a:t>医疗机构及其医务人员在诊疗活动中应当严格遵守的相关制度</a:t>
            </a:r>
          </a:p>
        </p:txBody>
      </p:sp>
      <p:sp>
        <p:nvSpPr>
          <p:cNvPr id="46092" name="矩形 7"/>
          <p:cNvSpPr>
            <a:spLocks noChangeArrowheads="1"/>
          </p:cNvSpPr>
          <p:nvPr/>
        </p:nvSpPr>
        <p:spPr bwMode="auto">
          <a:xfrm>
            <a:off x="4979988" y="3817938"/>
            <a:ext cx="2032000" cy="830262"/>
          </a:xfrm>
          <a:prstGeom prst="rect">
            <a:avLst/>
          </a:prstGeom>
          <a:noFill/>
          <a:ln w="9525">
            <a:noFill/>
            <a:miter lim="800000"/>
            <a:headEnd/>
            <a:tailEnd/>
          </a:ln>
        </p:spPr>
        <p:txBody>
          <a:bodyPr wrap="none">
            <a:spAutoFit/>
          </a:bodyPr>
          <a:lstStyle/>
          <a:p>
            <a:r>
              <a:rPr lang="zh-CN" altLang="en-US" sz="2400" b="1">
                <a:solidFill>
                  <a:srgbClr val="FF0000"/>
                </a:solidFill>
                <a:latin typeface="黑体" pitchFamily="49" charset="-122"/>
                <a:ea typeface="黑体" pitchFamily="49" charset="-122"/>
              </a:rPr>
              <a:t>医疗质量安全</a:t>
            </a:r>
            <a:endParaRPr lang="en-US" altLang="zh-CN" sz="2400" b="1">
              <a:solidFill>
                <a:srgbClr val="FF0000"/>
              </a:solidFill>
              <a:latin typeface="黑体" pitchFamily="49" charset="-122"/>
              <a:ea typeface="黑体" pitchFamily="49" charset="-122"/>
            </a:endParaRPr>
          </a:p>
          <a:p>
            <a:r>
              <a:rPr lang="zh-CN" altLang="en-US" sz="2400" b="1">
                <a:solidFill>
                  <a:srgbClr val="FF0000"/>
                </a:solidFill>
                <a:latin typeface="黑体" pitchFamily="49" charset="-122"/>
                <a:ea typeface="黑体" pitchFamily="49" charset="-122"/>
              </a:rPr>
              <a:t>核心制度</a:t>
            </a:r>
            <a:endParaRPr lang="zh-CN" altLang="en-US" b="1">
              <a:latin typeface="Franklin Gothic Book"/>
              <a:ea typeface="微软雅黑" pitchFamily="34" charset="-122"/>
            </a:endParaRPr>
          </a:p>
        </p:txBody>
      </p:sp>
      <p:sp>
        <p:nvSpPr>
          <p:cNvPr id="20" name="矩形 3"/>
          <p:cNvSpPr>
            <a:spLocks noChangeArrowheads="1"/>
          </p:cNvSpPr>
          <p:nvPr/>
        </p:nvSpPr>
        <p:spPr bwMode="auto">
          <a:xfrm>
            <a:off x="7678738" y="3333750"/>
            <a:ext cx="2787650" cy="3000375"/>
          </a:xfrm>
          <a:prstGeom prst="rect">
            <a:avLst/>
          </a:prstGeom>
          <a:noFill/>
          <a:ln>
            <a:noFill/>
          </a:ln>
          <a:extLst/>
        </p:spPr>
        <p:txBody>
          <a:bodyPr>
            <a:spAutoFit/>
          </a:bodyPr>
          <a:lstStyle/>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查对制度</a:t>
            </a:r>
            <a:endParaRPr lang="en-US" altLang="zh-CN" sz="1400" b="1" dirty="0">
              <a:solidFill>
                <a:srgbClr val="C00000"/>
              </a:solidFill>
              <a:latin typeface="+mn-ea"/>
              <a:ea typeface="+mn-ea"/>
            </a:endParaRPr>
          </a:p>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手术安全核查制度</a:t>
            </a:r>
            <a:endParaRPr lang="en-US" altLang="zh-CN" sz="1400" b="1" dirty="0">
              <a:solidFill>
                <a:srgbClr val="C00000"/>
              </a:solidFill>
              <a:latin typeface="+mn-ea"/>
              <a:ea typeface="+mn-ea"/>
            </a:endParaRPr>
          </a:p>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手术分级管理制度</a:t>
            </a:r>
            <a:endParaRPr lang="en-US" altLang="zh-CN" sz="1400" b="1" dirty="0">
              <a:solidFill>
                <a:srgbClr val="C00000"/>
              </a:solidFill>
              <a:latin typeface="+mn-ea"/>
              <a:ea typeface="+mn-ea"/>
            </a:endParaRPr>
          </a:p>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新技术和新项目准入制度</a:t>
            </a:r>
            <a:endParaRPr lang="en-US" altLang="zh-CN" sz="1400" b="1" dirty="0">
              <a:solidFill>
                <a:srgbClr val="C00000"/>
              </a:solidFill>
              <a:latin typeface="+mn-ea"/>
              <a:ea typeface="+mn-ea"/>
            </a:endParaRPr>
          </a:p>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危急值报告制度</a:t>
            </a:r>
            <a:endParaRPr lang="en-US" altLang="zh-CN" sz="1400" b="1" dirty="0">
              <a:solidFill>
                <a:srgbClr val="C00000"/>
              </a:solidFill>
              <a:latin typeface="+mn-ea"/>
              <a:ea typeface="+mn-ea"/>
            </a:endParaRPr>
          </a:p>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病历管理制度</a:t>
            </a:r>
            <a:endParaRPr lang="en-US" altLang="zh-CN" sz="1400" b="1" dirty="0">
              <a:solidFill>
                <a:srgbClr val="C00000"/>
              </a:solidFill>
              <a:latin typeface="+mn-ea"/>
              <a:ea typeface="+mn-ea"/>
            </a:endParaRPr>
          </a:p>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抗菌药物分级管理制度</a:t>
            </a:r>
            <a:endParaRPr lang="en-US" altLang="zh-CN" sz="1400" b="1" dirty="0">
              <a:solidFill>
                <a:srgbClr val="C00000"/>
              </a:solidFill>
              <a:latin typeface="+mn-ea"/>
              <a:ea typeface="+mn-ea"/>
            </a:endParaRPr>
          </a:p>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临床用血审核制度</a:t>
            </a:r>
            <a:endParaRPr lang="en-US" altLang="zh-CN" sz="1400" b="1" dirty="0">
              <a:solidFill>
                <a:srgbClr val="C00000"/>
              </a:solidFill>
              <a:latin typeface="+mn-ea"/>
              <a:ea typeface="+mn-ea"/>
            </a:endParaRPr>
          </a:p>
          <a:p>
            <a:pPr marL="373380" indent="-285750" algn="just" defTabSz="1088390" fontAlgn="auto">
              <a:lnSpc>
                <a:spcPct val="150000"/>
              </a:lnSpc>
              <a:spcBef>
                <a:spcPts val="0"/>
              </a:spcBef>
              <a:spcAft>
                <a:spcPts val="0"/>
              </a:spcAft>
              <a:buFont typeface="Wingdings" panose="05000000000000000000" pitchFamily="2" charset="2"/>
              <a:buChar char="p"/>
              <a:defRPr/>
            </a:pPr>
            <a:r>
              <a:rPr lang="zh-CN" altLang="en-US" sz="1400" b="1" dirty="0">
                <a:solidFill>
                  <a:srgbClr val="C00000"/>
                </a:solidFill>
                <a:latin typeface="+mn-ea"/>
                <a:ea typeface="+mn-ea"/>
              </a:rPr>
              <a:t>信息安全管理制度</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2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43"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
                                        <p:tgtEl>
                                          <p:spTgt spid="6"/>
                                        </p:tgtEl>
                                      </p:cBhvr>
                                    </p:animEffect>
                                    <p:anim calcmode="lin" valueType="num">
                                      <p:cBhvr>
                                        <p:cTn id="13" dur="400" fill="hold"/>
                                        <p:tgtEl>
                                          <p:spTgt spid="6"/>
                                        </p:tgtEl>
                                        <p:attrNameLst>
                                          <p:attrName>ppt_x</p:attrName>
                                        </p:attrNameLst>
                                      </p:cBhvr>
                                      <p:tavLst>
                                        <p:tav tm="0">
                                          <p:val>
                                            <p:strVal val="#ppt_x"/>
                                          </p:val>
                                        </p:tav>
                                        <p:tav tm="100000">
                                          <p:val>
                                            <p:strVal val="#ppt_x"/>
                                          </p:val>
                                        </p:tav>
                                      </p:tavLst>
                                    </p:anim>
                                    <p:anim calcmode="lin" valueType="num">
                                      <p:cBhvr>
                                        <p:cTn id="14" dur="400" fill="hold"/>
                                        <p:tgtEl>
                                          <p:spTgt spid="6"/>
                                        </p:tgtEl>
                                        <p:attrNameLst>
                                          <p:attrName>ppt_y</p:attrName>
                                        </p:attrNameLst>
                                      </p:cBhvr>
                                      <p:tavLst>
                                        <p:tav tm="0">
                                          <p:val>
                                            <p:strVal val="#ppt_y+0.31"/>
                                          </p:val>
                                        </p:tav>
                                        <p:tav tm="100000">
                                          <p:val>
                                            <p:strVal val="#ppt_y+0.31"/>
                                          </p:val>
                                        </p:tav>
                                      </p:tavLst>
                                    </p:anim>
                                    <p:anim calcmode="lin" valueType="num">
                                      <p:cBhvr>
                                        <p:cTn id="15"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7" presetID="43"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
                                        <p:tgtEl>
                                          <p:spTgt spid="12"/>
                                        </p:tgtEl>
                                      </p:cBhvr>
                                    </p:animEffect>
                                    <p:anim calcmode="lin" valueType="num">
                                      <p:cBhvr>
                                        <p:cTn id="20" dur="400" fill="hold"/>
                                        <p:tgtEl>
                                          <p:spTgt spid="12"/>
                                        </p:tgtEl>
                                        <p:attrNameLst>
                                          <p:attrName>ppt_x</p:attrName>
                                        </p:attrNameLst>
                                      </p:cBhvr>
                                      <p:tavLst>
                                        <p:tav tm="0">
                                          <p:val>
                                            <p:strVal val="#ppt_x"/>
                                          </p:val>
                                        </p:tav>
                                        <p:tav tm="100000">
                                          <p:val>
                                            <p:strVal val="#ppt_x"/>
                                          </p:val>
                                        </p:tav>
                                      </p:tavLst>
                                    </p:anim>
                                    <p:anim calcmode="lin" valueType="num">
                                      <p:cBhvr>
                                        <p:cTn id="21" dur="400" fill="hold"/>
                                        <p:tgtEl>
                                          <p:spTgt spid="12"/>
                                        </p:tgtEl>
                                        <p:attrNameLst>
                                          <p:attrName>ppt_y</p:attrName>
                                        </p:attrNameLst>
                                      </p:cBhvr>
                                      <p:tavLst>
                                        <p:tav tm="0">
                                          <p:val>
                                            <p:strVal val="#ppt_y+0.31"/>
                                          </p:val>
                                        </p:tav>
                                        <p:tav tm="100000">
                                          <p:val>
                                            <p:strVal val="#ppt_y+0.31"/>
                                          </p:val>
                                        </p:tav>
                                      </p:tavLst>
                                    </p:anim>
                                    <p:anim calcmode="lin" valueType="num">
                                      <p:cBhvr>
                                        <p:cTn id="22" dur="600" decel="50000" fill="hold">
                                          <p:stCondLst>
                                            <p:cond delay="400"/>
                                          </p:stCondLst>
                                        </p:cTn>
                                        <p:tgtEl>
                                          <p:spTgt spid="1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3" dur="600" decel="50000" fill="hold">
                                          <p:stCondLst>
                                            <p:cond delay="400"/>
                                          </p:stCondLst>
                                        </p:cTn>
                                        <p:tgtEl>
                                          <p:spTgt spid="1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4" presetID="43"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
                                        <p:tgtEl>
                                          <p:spTgt spid="13"/>
                                        </p:tgtEl>
                                      </p:cBhvr>
                                    </p:animEffect>
                                    <p:anim calcmode="lin" valueType="num">
                                      <p:cBhvr>
                                        <p:cTn id="27" dur="400" fill="hold"/>
                                        <p:tgtEl>
                                          <p:spTgt spid="13"/>
                                        </p:tgtEl>
                                        <p:attrNameLst>
                                          <p:attrName>ppt_x</p:attrName>
                                        </p:attrNameLst>
                                      </p:cBhvr>
                                      <p:tavLst>
                                        <p:tav tm="0">
                                          <p:val>
                                            <p:strVal val="#ppt_x"/>
                                          </p:val>
                                        </p:tav>
                                        <p:tav tm="100000">
                                          <p:val>
                                            <p:strVal val="#ppt_x"/>
                                          </p:val>
                                        </p:tav>
                                      </p:tavLst>
                                    </p:anim>
                                    <p:anim calcmode="lin" valueType="num">
                                      <p:cBhvr>
                                        <p:cTn id="28" dur="400" fill="hold"/>
                                        <p:tgtEl>
                                          <p:spTgt spid="13"/>
                                        </p:tgtEl>
                                        <p:attrNameLst>
                                          <p:attrName>ppt_y</p:attrName>
                                        </p:attrNameLst>
                                      </p:cBhvr>
                                      <p:tavLst>
                                        <p:tav tm="0">
                                          <p:val>
                                            <p:strVal val="#ppt_y+0.31"/>
                                          </p:val>
                                        </p:tav>
                                        <p:tav tm="100000">
                                          <p:val>
                                            <p:strVal val="#ppt_y+0.31"/>
                                          </p:val>
                                        </p:tav>
                                      </p:tavLst>
                                    </p:anim>
                                    <p:anim calcmode="lin" valueType="num">
                                      <p:cBhvr>
                                        <p:cTn id="29" dur="600" decel="50000" fill="hold">
                                          <p:stCondLst>
                                            <p:cond delay="400"/>
                                          </p:stCondLst>
                                        </p:cTn>
                                        <p:tgtEl>
                                          <p:spTgt spid="1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0" dur="600" decel="50000" fill="hold">
                                          <p:stCondLst>
                                            <p:cond delay="400"/>
                                          </p:stCondLst>
                                        </p:cTn>
                                        <p:tgtEl>
                                          <p:spTgt spid="1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p:bldP spid="6"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48130"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48131"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48132"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48133" name="矩形 6"/>
          <p:cNvSpPr>
            <a:spLocks noChangeArrowheads="1"/>
          </p:cNvSpPr>
          <p:nvPr/>
        </p:nvSpPr>
        <p:spPr bwMode="auto">
          <a:xfrm>
            <a:off x="1054100" y="1387475"/>
            <a:ext cx="10453688" cy="4292600"/>
          </a:xfrm>
          <a:prstGeom prst="rect">
            <a:avLst/>
          </a:prstGeom>
          <a:noFill/>
          <a:ln w="9525">
            <a:noFill/>
            <a:miter lim="800000"/>
            <a:headEnd/>
            <a:tailEnd/>
          </a:ln>
        </p:spPr>
        <p:txBody>
          <a:bodyPr>
            <a:spAutoFit/>
          </a:bodyPr>
          <a:lstStyle/>
          <a:p>
            <a:endParaRPr lang="en-US" altLang="zh-CN">
              <a:latin typeface="黑体" pitchFamily="49" charset="-122"/>
              <a:ea typeface="黑体" pitchFamily="49" charset="-122"/>
            </a:endParaRPr>
          </a:p>
          <a:p>
            <a:r>
              <a:rPr lang="zh-CN" altLang="en-US" sz="2800">
                <a:latin typeface="黑体" pitchFamily="49" charset="-122"/>
                <a:ea typeface="黑体" pitchFamily="49" charset="-122"/>
              </a:rPr>
              <a:t>国家卫生健康委员会 于</a:t>
            </a:r>
            <a:r>
              <a:rPr lang="zh-CN" altLang="zh-CN" sz="2800">
                <a:latin typeface="黑体" pitchFamily="49" charset="-122"/>
                <a:ea typeface="黑体" pitchFamily="49" charset="-122"/>
              </a:rPr>
              <a:t>2018</a:t>
            </a:r>
            <a:r>
              <a:rPr lang="zh-CN" altLang="en-US" sz="2800">
                <a:latin typeface="黑体" pitchFamily="49" charset="-122"/>
                <a:ea typeface="黑体" pitchFamily="49" charset="-122"/>
              </a:rPr>
              <a:t>年</a:t>
            </a:r>
            <a:r>
              <a:rPr lang="zh-CN" altLang="zh-CN" sz="2800">
                <a:latin typeface="黑体" pitchFamily="49" charset="-122"/>
                <a:ea typeface="黑体" pitchFamily="49" charset="-122"/>
              </a:rPr>
              <a:t>4</a:t>
            </a:r>
            <a:r>
              <a:rPr lang="zh-CN" altLang="en-US" sz="2800">
                <a:latin typeface="黑体" pitchFamily="49" charset="-122"/>
                <a:ea typeface="黑体" pitchFamily="49" charset="-122"/>
              </a:rPr>
              <a:t>月</a:t>
            </a:r>
            <a:r>
              <a:rPr lang="zh-CN" altLang="zh-CN" sz="2800">
                <a:latin typeface="黑体" pitchFamily="49" charset="-122"/>
                <a:ea typeface="黑体" pitchFamily="49" charset="-122"/>
              </a:rPr>
              <a:t>18</a:t>
            </a:r>
            <a:r>
              <a:rPr lang="zh-CN" altLang="en-US" sz="2800">
                <a:latin typeface="黑体" pitchFamily="49" charset="-122"/>
                <a:ea typeface="黑体" pitchFamily="49" charset="-122"/>
              </a:rPr>
              <a:t>日印发</a:t>
            </a:r>
            <a:r>
              <a:rPr lang="zh-CN" altLang="zh-CN" sz="2800">
                <a:latin typeface="黑体" pitchFamily="49" charset="-122"/>
                <a:ea typeface="黑体" pitchFamily="49" charset="-122"/>
              </a:rPr>
              <a:t>《</a:t>
            </a:r>
            <a:r>
              <a:rPr lang="zh-CN" altLang="en-US" sz="2800">
                <a:latin typeface="黑体" pitchFamily="49" charset="-122"/>
                <a:ea typeface="黑体" pitchFamily="49" charset="-122"/>
              </a:rPr>
              <a:t>关于印发医疗质量安全核心制度要点的通知</a:t>
            </a:r>
            <a:r>
              <a:rPr lang="zh-CN" altLang="zh-CN" sz="2800">
                <a:latin typeface="黑体" pitchFamily="49" charset="-122"/>
                <a:ea typeface="黑体" pitchFamily="49" charset="-122"/>
              </a:rPr>
              <a:t>》</a:t>
            </a:r>
            <a:r>
              <a:rPr lang="zh-CN" altLang="en-US" sz="2800">
                <a:latin typeface="黑体" pitchFamily="49" charset="-122"/>
                <a:ea typeface="黑体" pitchFamily="49" charset="-122"/>
              </a:rPr>
              <a:t>（国卫医发</a:t>
            </a:r>
            <a:r>
              <a:rPr lang="zh-CN" altLang="zh-CN" sz="2800">
                <a:latin typeface="黑体" pitchFamily="49" charset="-122"/>
                <a:ea typeface="黑体" pitchFamily="49" charset="-122"/>
              </a:rPr>
              <a:t>〔2018〕8</a:t>
            </a:r>
            <a:r>
              <a:rPr lang="zh-CN" altLang="en-US" sz="2800">
                <a:latin typeface="黑体" pitchFamily="49" charset="-122"/>
                <a:ea typeface="黑体" pitchFamily="49" charset="-122"/>
              </a:rPr>
              <a:t>号）</a:t>
            </a:r>
          </a:p>
          <a:p>
            <a:r>
              <a:rPr lang="zh-CN" altLang="en-US" sz="2800">
                <a:latin typeface="黑体" pitchFamily="49" charset="-122"/>
                <a:ea typeface="黑体" pitchFamily="49" charset="-122"/>
              </a:rPr>
              <a:t>文件要求各省级卫生计生行政部门应当制订本辖区的具体细则和实施工作要求，加强解读和宣贯培训，夯实基础医疗质量，筑牢医疗安全底线。各级各类医疗机构应当根据要点完善本机构核心制度、配套文件和工作流程，加强对医务人员的培训、教育和考核，确保医疗质量安全核心制度得到有效落实。 </a:t>
            </a:r>
          </a:p>
          <a:p>
            <a:endParaRPr lang="zh-CN" altLang="en-US" sz="2800">
              <a:latin typeface="黑体" pitchFamily="49" charset="-122"/>
              <a:ea typeface="黑体" pitchFamily="49" charset="-122"/>
            </a:endParaRPr>
          </a:p>
          <a:p>
            <a:endParaRPr lang="zh-CN" altLang="en-US" sz="2800">
              <a:latin typeface="黑体" pitchFamily="49" charset="-122"/>
              <a:ea typeface="黑体" pitchFamily="49" charset="-122"/>
            </a:endParaRPr>
          </a:p>
        </p:txBody>
      </p:sp>
      <p:sp>
        <p:nvSpPr>
          <p:cNvPr id="48134" name="Freeform 501"/>
          <p:cNvSpPr>
            <a:spLocks noEditPoints="1"/>
          </p:cNvSpPr>
          <p:nvPr/>
        </p:nvSpPr>
        <p:spPr bwMode="auto">
          <a:xfrm>
            <a:off x="774700" y="1817688"/>
            <a:ext cx="287338"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48135" name="Freeform 501"/>
          <p:cNvSpPr>
            <a:spLocks noEditPoints="1"/>
          </p:cNvSpPr>
          <p:nvPr/>
        </p:nvSpPr>
        <p:spPr bwMode="auto">
          <a:xfrm>
            <a:off x="766763" y="3789363"/>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48136" name="Freeform 501"/>
          <p:cNvSpPr>
            <a:spLocks noEditPoints="1"/>
          </p:cNvSpPr>
          <p:nvPr/>
        </p:nvSpPr>
        <p:spPr bwMode="auto">
          <a:xfrm>
            <a:off x="766763" y="2925763"/>
            <a:ext cx="287337" cy="287337"/>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48137" name="Freeform 501"/>
          <p:cNvSpPr>
            <a:spLocks noEditPoints="1"/>
          </p:cNvSpPr>
          <p:nvPr/>
        </p:nvSpPr>
        <p:spPr bwMode="auto">
          <a:xfrm>
            <a:off x="766763" y="4581525"/>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50178"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50179"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50180"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50181" name="矩形 6"/>
          <p:cNvSpPr>
            <a:spLocks noChangeArrowheads="1"/>
          </p:cNvSpPr>
          <p:nvPr/>
        </p:nvSpPr>
        <p:spPr bwMode="auto">
          <a:xfrm>
            <a:off x="1054100" y="1387475"/>
            <a:ext cx="10453688" cy="1276350"/>
          </a:xfrm>
          <a:prstGeom prst="rect">
            <a:avLst/>
          </a:prstGeom>
          <a:noFill/>
          <a:ln w="9525">
            <a:noFill/>
            <a:miter lim="800000"/>
            <a:headEnd/>
            <a:tailEnd/>
          </a:ln>
        </p:spPr>
        <p:txBody>
          <a:bodyPr>
            <a:spAutoFit/>
          </a:bodyPr>
          <a:lstStyle/>
          <a:p>
            <a:endParaRPr lang="en-US" altLang="zh-CN">
              <a:latin typeface="黑体" pitchFamily="49" charset="-122"/>
              <a:ea typeface="黑体" pitchFamily="49" charset="-122"/>
            </a:endParaRPr>
          </a:p>
          <a:p>
            <a:endParaRPr lang="zh-CN" altLang="zh-CN" sz="2800">
              <a:latin typeface="黑体" pitchFamily="49" charset="-122"/>
              <a:ea typeface="黑体" pitchFamily="49" charset="-122"/>
            </a:endParaRPr>
          </a:p>
          <a:p>
            <a:endParaRPr lang="zh-CN" altLang="zh-CN" sz="2800">
              <a:latin typeface="黑体" pitchFamily="49" charset="-122"/>
              <a:ea typeface="黑体" pitchFamily="49" charset="-122"/>
            </a:endParaRPr>
          </a:p>
        </p:txBody>
      </p:sp>
      <p:pic>
        <p:nvPicPr>
          <p:cNvPr id="50182" name="图片 4"/>
          <p:cNvPicPr>
            <a:picLocks noChangeAspect="1"/>
          </p:cNvPicPr>
          <p:nvPr/>
        </p:nvPicPr>
        <p:blipFill>
          <a:blip r:embed="rId3"/>
          <a:srcRect/>
          <a:stretch>
            <a:fillRect/>
          </a:stretch>
        </p:blipFill>
        <p:spPr bwMode="auto">
          <a:xfrm>
            <a:off x="119063" y="592138"/>
            <a:ext cx="11728450" cy="6184900"/>
          </a:xfrm>
          <a:prstGeom prst="rect">
            <a:avLst/>
          </a:prstGeom>
          <a:noFill/>
          <a:ln w="9525">
            <a:noFill/>
            <a:miter lim="800000"/>
            <a:headEnd/>
            <a:tailEnd/>
          </a:ln>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文本占位符 1"/>
          <p:cNvSpPr>
            <a:spLocks noGrp="1"/>
          </p:cNvSpPr>
          <p:nvPr>
            <p:ph type="body" sz="quarter" idx="4294967295"/>
          </p:nvPr>
        </p:nvSpPr>
        <p:spPr>
          <a:xfrm>
            <a:off x="119063" y="117475"/>
            <a:ext cx="5256212" cy="474663"/>
          </a:xfrm>
          <a:ln/>
        </p:spPr>
        <p:txBody>
          <a:bodyPr anchor="ctr"/>
          <a:lstStyle/>
          <a:p>
            <a:pPr marL="0" indent="0">
              <a:buFont typeface="Wingdings" pitchFamily="2" charset="2"/>
              <a:buNone/>
            </a:pPr>
            <a:r>
              <a:rPr lang="zh-CN" altLang="en-US" sz="1900" b="1">
                <a:solidFill>
                  <a:schemeClr val="bg1"/>
                </a:solidFill>
                <a:latin typeface="方正正中黑简体"/>
                <a:ea typeface="方正正中黑简体"/>
                <a:cs typeface="方正正中黑简体"/>
              </a:rPr>
              <a:t>医疗质量管理办法</a:t>
            </a:r>
          </a:p>
        </p:txBody>
      </p:sp>
      <p:sp>
        <p:nvSpPr>
          <p:cNvPr id="52226" name="标题 2"/>
          <p:cNvSpPr>
            <a:spLocks noGrp="1"/>
          </p:cNvSpPr>
          <p:nvPr>
            <p:ph type="title" idx="4294967295"/>
          </p:nvPr>
        </p:nvSpPr>
        <p:spPr>
          <a:xfrm>
            <a:off x="3857625" y="711200"/>
            <a:ext cx="2203450" cy="363538"/>
          </a:xfrm>
          <a:ln/>
        </p:spPr>
        <p:txBody>
          <a:bodyPr/>
          <a:lstStyle/>
          <a:p>
            <a:r>
              <a:rPr lang="zh-CN" altLang="en-US" sz="1400" b="1">
                <a:solidFill>
                  <a:srgbClr val="595959"/>
                </a:solidFill>
              </a:rPr>
              <a:t>主要内容</a:t>
            </a:r>
          </a:p>
        </p:txBody>
      </p:sp>
      <p:sp>
        <p:nvSpPr>
          <p:cNvPr id="52227" name="内容占位符 3"/>
          <p:cNvSpPr>
            <a:spLocks noGrp="1"/>
          </p:cNvSpPr>
          <p:nvPr>
            <p:ph sz="half" idx="4294967295"/>
          </p:nvPr>
        </p:nvSpPr>
        <p:spPr>
          <a:xfrm>
            <a:off x="249238" y="727075"/>
            <a:ext cx="1020762" cy="341313"/>
          </a:xfrm>
          <a:ln/>
        </p:spPr>
        <p:txBody>
          <a:bodyPr anchor="ctr"/>
          <a:lstStyle/>
          <a:p>
            <a:pPr marL="0" indent="0">
              <a:buFont typeface="Wingdings" pitchFamily="2" charset="2"/>
              <a:buNone/>
            </a:pPr>
            <a:r>
              <a:rPr lang="zh-CN" altLang="en-US" sz="1600" b="1">
                <a:solidFill>
                  <a:srgbClr val="595959"/>
                </a:solidFill>
                <a:latin typeface="微软雅黑" pitchFamily="34" charset="-122"/>
              </a:rPr>
              <a:t>第二部分</a:t>
            </a:r>
          </a:p>
        </p:txBody>
      </p:sp>
      <p:sp>
        <p:nvSpPr>
          <p:cNvPr id="52228" name="文本占位符 1"/>
          <p:cNvSpPr>
            <a:spLocks noGrp="1"/>
          </p:cNvSpPr>
          <p:nvPr>
            <p:ph type="body" sz="quarter" idx="4294967295"/>
          </p:nvPr>
        </p:nvSpPr>
        <p:spPr>
          <a:xfrm>
            <a:off x="9694863" y="138113"/>
            <a:ext cx="2152650" cy="474662"/>
          </a:xfrm>
          <a:ln/>
        </p:spPr>
        <p:txBody>
          <a:bodyPr anchor="ctr"/>
          <a:lstStyle/>
          <a:p>
            <a:pPr marL="0" indent="0" algn="r">
              <a:buFont typeface="Wingdings" pitchFamily="2" charset="2"/>
              <a:buNone/>
            </a:pPr>
            <a:r>
              <a:rPr lang="en-US" altLang="zh-CN" sz="1900" b="1">
                <a:solidFill>
                  <a:schemeClr val="bg1"/>
                </a:solidFill>
                <a:latin typeface="方正舒体"/>
                <a:ea typeface="方正舒体"/>
                <a:cs typeface="方正舒体"/>
              </a:rPr>
              <a:t>NHFPC</a:t>
            </a:r>
            <a:endParaRPr lang="zh-CN" altLang="en-US" sz="1900" b="1">
              <a:solidFill>
                <a:schemeClr val="bg1"/>
              </a:solidFill>
              <a:latin typeface="方正舒体"/>
              <a:ea typeface="方正舒体"/>
              <a:cs typeface="方正舒体"/>
            </a:endParaRPr>
          </a:p>
        </p:txBody>
      </p:sp>
      <p:sp>
        <p:nvSpPr>
          <p:cNvPr id="52229" name="矩形 6"/>
          <p:cNvSpPr>
            <a:spLocks noChangeArrowheads="1"/>
          </p:cNvSpPr>
          <p:nvPr/>
        </p:nvSpPr>
        <p:spPr bwMode="auto">
          <a:xfrm>
            <a:off x="1054100" y="1387475"/>
            <a:ext cx="10453688" cy="1276350"/>
          </a:xfrm>
          <a:prstGeom prst="rect">
            <a:avLst/>
          </a:prstGeom>
          <a:noFill/>
          <a:ln w="9525">
            <a:noFill/>
            <a:miter lim="800000"/>
            <a:headEnd/>
            <a:tailEnd/>
          </a:ln>
        </p:spPr>
        <p:txBody>
          <a:bodyPr>
            <a:spAutoFit/>
          </a:bodyPr>
          <a:lstStyle/>
          <a:p>
            <a:endParaRPr lang="en-US" altLang="zh-CN">
              <a:latin typeface="黑体" pitchFamily="49" charset="-122"/>
              <a:ea typeface="黑体" pitchFamily="49" charset="-122"/>
            </a:endParaRPr>
          </a:p>
          <a:p>
            <a:endParaRPr lang="zh-CN" altLang="zh-CN" sz="2800">
              <a:latin typeface="黑体" pitchFamily="49" charset="-122"/>
              <a:ea typeface="黑体" pitchFamily="49" charset="-122"/>
            </a:endParaRPr>
          </a:p>
          <a:p>
            <a:endParaRPr lang="zh-CN" altLang="zh-CN" sz="2800">
              <a:latin typeface="黑体" pitchFamily="49" charset="-122"/>
              <a:ea typeface="黑体" pitchFamily="49" charset="-122"/>
            </a:endParaRPr>
          </a:p>
        </p:txBody>
      </p:sp>
      <p:pic>
        <p:nvPicPr>
          <p:cNvPr id="52230" name="图片 5"/>
          <p:cNvPicPr>
            <a:picLocks noChangeAspect="1"/>
          </p:cNvPicPr>
          <p:nvPr/>
        </p:nvPicPr>
        <p:blipFill>
          <a:blip r:embed="rId3"/>
          <a:srcRect/>
          <a:stretch>
            <a:fillRect/>
          </a:stretch>
        </p:blipFill>
        <p:spPr bwMode="auto">
          <a:xfrm>
            <a:off x="2854325" y="0"/>
            <a:ext cx="8785225" cy="6892925"/>
          </a:xfrm>
          <a:prstGeom prst="rect">
            <a:avLst/>
          </a:prstGeom>
          <a:noFill/>
          <a:ln w="9525">
            <a:noFill/>
            <a:miter lim="800000"/>
            <a:headEnd/>
            <a:tailEnd/>
          </a:ln>
        </p:spPr>
      </p:pic>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文本占位符 1"/>
          <p:cNvSpPr>
            <a:spLocks noGrp="1"/>
          </p:cNvSpPr>
          <p:nvPr>
            <p:ph type="body" sz="quarter" idx="4294967295"/>
          </p:nvPr>
        </p:nvSpPr>
        <p:spPr>
          <a:xfrm>
            <a:off x="119063" y="117475"/>
            <a:ext cx="5256212" cy="474663"/>
          </a:xfrm>
          <a:ln/>
        </p:spPr>
        <p:txBody>
          <a:bodyPr anchor="ctr"/>
          <a:lstStyle/>
          <a:p>
            <a:pPr marL="0" indent="0">
              <a:buFont typeface="Wingdings" pitchFamily="2" charset="2"/>
              <a:buNone/>
            </a:pPr>
            <a:r>
              <a:rPr lang="zh-CN" altLang="en-US" sz="1900" b="1">
                <a:solidFill>
                  <a:schemeClr val="bg1"/>
                </a:solidFill>
                <a:latin typeface="方正正中黑简体"/>
                <a:ea typeface="方正正中黑简体"/>
                <a:cs typeface="方正正中黑简体"/>
              </a:rPr>
              <a:t>医疗质量管理办法</a:t>
            </a:r>
          </a:p>
        </p:txBody>
      </p:sp>
      <p:sp>
        <p:nvSpPr>
          <p:cNvPr id="54274" name="标题 2"/>
          <p:cNvSpPr>
            <a:spLocks noGrp="1"/>
          </p:cNvSpPr>
          <p:nvPr>
            <p:ph type="title" idx="4294967295"/>
          </p:nvPr>
        </p:nvSpPr>
        <p:spPr>
          <a:xfrm>
            <a:off x="3857625" y="711200"/>
            <a:ext cx="2203450" cy="363538"/>
          </a:xfrm>
          <a:ln/>
        </p:spPr>
        <p:txBody>
          <a:bodyPr/>
          <a:lstStyle/>
          <a:p>
            <a:r>
              <a:rPr lang="zh-CN" altLang="en-US" sz="1400" b="1">
                <a:solidFill>
                  <a:srgbClr val="595959"/>
                </a:solidFill>
              </a:rPr>
              <a:t>主要内容</a:t>
            </a:r>
          </a:p>
        </p:txBody>
      </p:sp>
      <p:sp>
        <p:nvSpPr>
          <p:cNvPr id="54275" name="内容占位符 3"/>
          <p:cNvSpPr>
            <a:spLocks noGrp="1"/>
          </p:cNvSpPr>
          <p:nvPr>
            <p:ph sz="half" idx="4294967295"/>
          </p:nvPr>
        </p:nvSpPr>
        <p:spPr>
          <a:xfrm>
            <a:off x="249238" y="727075"/>
            <a:ext cx="1020762" cy="341313"/>
          </a:xfrm>
          <a:ln/>
        </p:spPr>
        <p:txBody>
          <a:bodyPr anchor="ctr"/>
          <a:lstStyle/>
          <a:p>
            <a:pPr marL="0" indent="0">
              <a:buFont typeface="Wingdings" pitchFamily="2" charset="2"/>
              <a:buNone/>
            </a:pPr>
            <a:r>
              <a:rPr lang="zh-CN" altLang="en-US" sz="1600" b="1">
                <a:solidFill>
                  <a:srgbClr val="595959"/>
                </a:solidFill>
                <a:latin typeface="微软雅黑" pitchFamily="34" charset="-122"/>
              </a:rPr>
              <a:t>第二部分</a:t>
            </a:r>
          </a:p>
        </p:txBody>
      </p:sp>
      <p:sp>
        <p:nvSpPr>
          <p:cNvPr id="54276" name="文本占位符 1"/>
          <p:cNvSpPr>
            <a:spLocks noGrp="1"/>
          </p:cNvSpPr>
          <p:nvPr>
            <p:ph type="body" sz="quarter" idx="4294967295"/>
          </p:nvPr>
        </p:nvSpPr>
        <p:spPr>
          <a:xfrm>
            <a:off x="9694863" y="138113"/>
            <a:ext cx="2152650" cy="474662"/>
          </a:xfrm>
          <a:ln/>
        </p:spPr>
        <p:txBody>
          <a:bodyPr anchor="ctr"/>
          <a:lstStyle/>
          <a:p>
            <a:pPr marL="0" indent="0" algn="r">
              <a:buFont typeface="Wingdings" pitchFamily="2" charset="2"/>
              <a:buNone/>
            </a:pPr>
            <a:r>
              <a:rPr lang="en-US" altLang="zh-CN" sz="1900" b="1">
                <a:solidFill>
                  <a:schemeClr val="bg1"/>
                </a:solidFill>
                <a:latin typeface="方正舒体"/>
                <a:ea typeface="方正舒体"/>
                <a:cs typeface="方正舒体"/>
              </a:rPr>
              <a:t>NHFPC</a:t>
            </a:r>
            <a:endParaRPr lang="zh-CN" altLang="en-US" sz="1900" b="1">
              <a:solidFill>
                <a:schemeClr val="bg1"/>
              </a:solidFill>
              <a:latin typeface="方正舒体"/>
              <a:ea typeface="方正舒体"/>
              <a:cs typeface="方正舒体"/>
            </a:endParaRPr>
          </a:p>
        </p:txBody>
      </p:sp>
      <p:sp>
        <p:nvSpPr>
          <p:cNvPr id="54277" name="矩形 6"/>
          <p:cNvSpPr>
            <a:spLocks noChangeArrowheads="1"/>
          </p:cNvSpPr>
          <p:nvPr/>
        </p:nvSpPr>
        <p:spPr bwMode="auto">
          <a:xfrm>
            <a:off x="1054100" y="1387475"/>
            <a:ext cx="10453688" cy="1276350"/>
          </a:xfrm>
          <a:prstGeom prst="rect">
            <a:avLst/>
          </a:prstGeom>
          <a:noFill/>
          <a:ln w="9525">
            <a:noFill/>
            <a:miter lim="800000"/>
            <a:headEnd/>
            <a:tailEnd/>
          </a:ln>
        </p:spPr>
        <p:txBody>
          <a:bodyPr>
            <a:spAutoFit/>
          </a:bodyPr>
          <a:lstStyle/>
          <a:p>
            <a:endParaRPr lang="en-US" altLang="zh-CN">
              <a:latin typeface="黑体" pitchFamily="49" charset="-122"/>
              <a:ea typeface="黑体" pitchFamily="49" charset="-122"/>
            </a:endParaRPr>
          </a:p>
          <a:p>
            <a:endParaRPr lang="zh-CN" altLang="zh-CN" sz="2800">
              <a:latin typeface="黑体" pitchFamily="49" charset="-122"/>
              <a:ea typeface="黑体" pitchFamily="49" charset="-122"/>
            </a:endParaRPr>
          </a:p>
          <a:p>
            <a:endParaRPr lang="zh-CN" altLang="zh-CN" sz="2800">
              <a:latin typeface="黑体" pitchFamily="49" charset="-122"/>
              <a:ea typeface="黑体" pitchFamily="49" charset="-122"/>
            </a:endParaRPr>
          </a:p>
        </p:txBody>
      </p:sp>
      <p:pic>
        <p:nvPicPr>
          <p:cNvPr id="54278" name="图片 5"/>
          <p:cNvPicPr>
            <a:picLocks noChangeAspect="1"/>
          </p:cNvPicPr>
          <p:nvPr/>
        </p:nvPicPr>
        <p:blipFill>
          <a:blip r:embed="rId3"/>
          <a:srcRect/>
          <a:stretch>
            <a:fillRect/>
          </a:stretch>
        </p:blipFill>
        <p:spPr bwMode="auto">
          <a:xfrm>
            <a:off x="2927350" y="0"/>
            <a:ext cx="8928100" cy="6859588"/>
          </a:xfrm>
          <a:prstGeom prst="rect">
            <a:avLst/>
          </a:prstGeom>
          <a:noFill/>
          <a:ln w="9525">
            <a:noFill/>
            <a:miter lim="800000"/>
            <a:headEnd/>
            <a:tailEnd/>
          </a:ln>
        </p:spPr>
      </p:pic>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56322"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56323"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56324"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56325" name="矩形 6"/>
          <p:cNvSpPr>
            <a:spLocks noChangeArrowheads="1"/>
          </p:cNvSpPr>
          <p:nvPr/>
        </p:nvSpPr>
        <p:spPr bwMode="auto">
          <a:xfrm>
            <a:off x="1041400" y="1430338"/>
            <a:ext cx="10453688" cy="4660900"/>
          </a:xfrm>
          <a:prstGeom prst="rect">
            <a:avLst/>
          </a:prstGeom>
          <a:noFill/>
          <a:ln w="9525">
            <a:noFill/>
            <a:miter lim="800000"/>
            <a:headEnd/>
            <a:tailEnd/>
          </a:ln>
        </p:spPr>
        <p:txBody>
          <a:bodyPr>
            <a:spAutoFit/>
          </a:bodyPr>
          <a:lstStyle/>
          <a:p>
            <a:endParaRPr lang="en-US" altLang="zh-CN">
              <a:latin typeface="黑体" pitchFamily="49" charset="-122"/>
              <a:ea typeface="黑体" pitchFamily="49" charset="-122"/>
            </a:endParaRPr>
          </a:p>
          <a:p>
            <a:r>
              <a:rPr lang="en-US" altLang="zh-CN" sz="2000">
                <a:latin typeface="黑体" pitchFamily="49" charset="-122"/>
                <a:ea typeface="黑体" pitchFamily="49" charset="-122"/>
              </a:rPr>
              <a:t>18</a:t>
            </a:r>
            <a:r>
              <a:rPr lang="zh-CN" altLang="en-US" sz="2000">
                <a:latin typeface="黑体" pitchFamily="49" charset="-122"/>
                <a:ea typeface="黑体" pitchFamily="49" charset="-122"/>
              </a:rPr>
              <a:t>医疗机构应当加强</a:t>
            </a:r>
            <a:r>
              <a:rPr lang="zh-CN" altLang="en-US" sz="2000">
                <a:solidFill>
                  <a:srgbClr val="FF0000"/>
                </a:solidFill>
                <a:latin typeface="黑体" pitchFamily="49" charset="-122"/>
                <a:ea typeface="黑体" pitchFamily="49" charset="-122"/>
              </a:rPr>
              <a:t>药学部门建设和药事质量管理</a:t>
            </a:r>
            <a:r>
              <a:rPr lang="zh-CN" altLang="en-US" sz="2000">
                <a:latin typeface="黑体" pitchFamily="49" charset="-122"/>
                <a:ea typeface="黑体" pitchFamily="49" charset="-122"/>
              </a:rPr>
              <a:t>，提升临床药学服务能力，推行临床药师制，发挥药师在处方审核、处方点评、药学监护等合理用药管理方面的作用。临床诊断、预防和治疗疾病用药应当遵循安全、有效、经济的合理用药原则，尊重患者对药品使用的知情权。</a:t>
            </a: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19</a:t>
            </a:r>
            <a:r>
              <a:rPr lang="zh-CN" altLang="en-US" sz="2000">
                <a:latin typeface="黑体" pitchFamily="49" charset="-122"/>
                <a:ea typeface="黑体" pitchFamily="49" charset="-122"/>
              </a:rPr>
              <a:t>医疗机构应当加强</a:t>
            </a:r>
            <a:r>
              <a:rPr lang="zh-CN" altLang="en-US" sz="2000">
                <a:solidFill>
                  <a:srgbClr val="FF0000"/>
                </a:solidFill>
                <a:latin typeface="黑体" pitchFamily="49" charset="-122"/>
                <a:ea typeface="黑体" pitchFamily="49" charset="-122"/>
              </a:rPr>
              <a:t>护理质量管理</a:t>
            </a:r>
            <a:r>
              <a:rPr lang="zh-CN" altLang="en-US" sz="2000">
                <a:latin typeface="黑体" pitchFamily="49" charset="-122"/>
                <a:ea typeface="黑体" pitchFamily="49" charset="-122"/>
              </a:rPr>
              <a:t>，完善并实施护理相关工作制度、技术规范和护理指南；加强护理队伍建设，创新管理方法，持续改善护理质量。</a:t>
            </a: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20</a:t>
            </a:r>
            <a:r>
              <a:rPr lang="zh-CN" altLang="en-US" sz="2000">
                <a:latin typeface="黑体" pitchFamily="49" charset="-122"/>
                <a:ea typeface="黑体" pitchFamily="49" charset="-122"/>
              </a:rPr>
              <a:t>医疗机构应当加强</a:t>
            </a:r>
            <a:r>
              <a:rPr lang="zh-CN" altLang="en-US" sz="2000">
                <a:solidFill>
                  <a:srgbClr val="FF0000"/>
                </a:solidFill>
                <a:latin typeface="黑体" pitchFamily="49" charset="-122"/>
                <a:ea typeface="黑体" pitchFamily="49" charset="-122"/>
              </a:rPr>
              <a:t>医技科室的质量管理</a:t>
            </a:r>
            <a:r>
              <a:rPr lang="zh-CN" altLang="en-US" sz="2000">
                <a:latin typeface="黑体" pitchFamily="49" charset="-122"/>
                <a:ea typeface="黑体" pitchFamily="49" charset="-122"/>
              </a:rPr>
              <a:t>，建立覆盖检查、检验全过程的质量管理制度，加强室内质量控制，配合做好室间质量评价工作，促进临床检查检验结果互认。</a:t>
            </a: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21</a:t>
            </a:r>
            <a:r>
              <a:rPr lang="zh-CN" altLang="en-US" sz="2000">
                <a:latin typeface="黑体" pitchFamily="49" charset="-122"/>
                <a:ea typeface="黑体" pitchFamily="49" charset="-122"/>
              </a:rPr>
              <a:t>医疗机构应当完善</a:t>
            </a:r>
            <a:r>
              <a:rPr lang="zh-CN" altLang="en-US" sz="2000">
                <a:solidFill>
                  <a:srgbClr val="FF0000"/>
                </a:solidFill>
                <a:latin typeface="黑体" pitchFamily="49" charset="-122"/>
                <a:ea typeface="黑体" pitchFamily="49" charset="-122"/>
              </a:rPr>
              <a:t>门急诊管理制度</a:t>
            </a:r>
            <a:r>
              <a:rPr lang="zh-CN" altLang="en-US" sz="2000">
                <a:latin typeface="黑体" pitchFamily="49" charset="-122"/>
                <a:ea typeface="黑体" pitchFamily="49" charset="-122"/>
              </a:rPr>
              <a:t>，规范门急诊质量管理，加强门急诊专业人员和技术力量配备，优化门急诊服务流程，保证门急诊医疗质量和医疗安全，并把门急诊工作质量作为考核科室和医务人员的重要内容。</a:t>
            </a:r>
            <a:endParaRPr lang="en-US" altLang="zh-CN" sz="2000">
              <a:latin typeface="黑体" pitchFamily="49" charset="-122"/>
              <a:ea typeface="黑体" pitchFamily="49" charset="-122"/>
            </a:endParaRPr>
          </a:p>
          <a:p>
            <a:endParaRPr lang="en-US" altLang="zh-CN" sz="1400">
              <a:latin typeface="黑体" pitchFamily="49" charset="-122"/>
              <a:ea typeface="黑体" pitchFamily="49" charset="-122"/>
            </a:endParaRPr>
          </a:p>
        </p:txBody>
      </p:sp>
      <p:sp>
        <p:nvSpPr>
          <p:cNvPr id="56326" name="Freeform 501"/>
          <p:cNvSpPr>
            <a:spLocks noEditPoints="1"/>
          </p:cNvSpPr>
          <p:nvPr/>
        </p:nvSpPr>
        <p:spPr bwMode="auto">
          <a:xfrm>
            <a:off x="774700" y="1817688"/>
            <a:ext cx="287338"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56327" name="Freeform 501"/>
          <p:cNvSpPr>
            <a:spLocks noEditPoints="1"/>
          </p:cNvSpPr>
          <p:nvPr/>
        </p:nvSpPr>
        <p:spPr bwMode="auto">
          <a:xfrm>
            <a:off x="766763" y="3789363"/>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56328" name="Freeform 501"/>
          <p:cNvSpPr>
            <a:spLocks noEditPoints="1"/>
          </p:cNvSpPr>
          <p:nvPr/>
        </p:nvSpPr>
        <p:spPr bwMode="auto">
          <a:xfrm>
            <a:off x="766763" y="2925763"/>
            <a:ext cx="287337" cy="287337"/>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56329" name="Freeform 501"/>
          <p:cNvSpPr>
            <a:spLocks noEditPoints="1"/>
          </p:cNvSpPr>
          <p:nvPr/>
        </p:nvSpPr>
        <p:spPr bwMode="auto">
          <a:xfrm>
            <a:off x="766763" y="4581525"/>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58370"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58371"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58372"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58373" name="矩形 6"/>
          <p:cNvSpPr>
            <a:spLocks noChangeArrowheads="1"/>
          </p:cNvSpPr>
          <p:nvPr/>
        </p:nvSpPr>
        <p:spPr bwMode="auto">
          <a:xfrm>
            <a:off x="774700" y="1257300"/>
            <a:ext cx="10453688" cy="5892800"/>
          </a:xfrm>
          <a:prstGeom prst="rect">
            <a:avLst/>
          </a:prstGeom>
          <a:noFill/>
          <a:ln w="9525">
            <a:noFill/>
            <a:miter lim="800000"/>
            <a:headEnd/>
            <a:tailEnd/>
          </a:ln>
        </p:spPr>
        <p:txBody>
          <a:bodyPr>
            <a:spAutoFit/>
          </a:bodyPr>
          <a:lstStyle/>
          <a:p>
            <a:endParaRPr lang="en-US" altLang="zh-CN">
              <a:latin typeface="黑体" pitchFamily="49" charset="-122"/>
              <a:ea typeface="黑体" pitchFamily="49" charset="-122"/>
            </a:endParaRPr>
          </a:p>
          <a:p>
            <a:r>
              <a:rPr lang="en-US" altLang="zh-CN" sz="2800">
                <a:latin typeface="黑体" pitchFamily="49" charset="-122"/>
                <a:ea typeface="黑体" pitchFamily="49" charset="-122"/>
              </a:rPr>
              <a:t>22</a:t>
            </a:r>
            <a:r>
              <a:rPr lang="zh-CN" altLang="en-US" sz="2800">
                <a:latin typeface="黑体" pitchFamily="49" charset="-122"/>
                <a:ea typeface="黑体" pitchFamily="49" charset="-122"/>
              </a:rPr>
              <a:t>医疗机构应当加强</a:t>
            </a:r>
            <a:r>
              <a:rPr lang="zh-CN" altLang="en-US" sz="2800">
                <a:solidFill>
                  <a:srgbClr val="FF0000"/>
                </a:solidFill>
                <a:latin typeface="黑体" pitchFamily="49" charset="-122"/>
                <a:ea typeface="黑体" pitchFamily="49" charset="-122"/>
              </a:rPr>
              <a:t>医院感染管理</a:t>
            </a:r>
            <a:r>
              <a:rPr lang="zh-CN" altLang="en-US" sz="2800">
                <a:latin typeface="黑体" pitchFamily="49" charset="-122"/>
                <a:ea typeface="黑体" pitchFamily="49" charset="-122"/>
              </a:rPr>
              <a:t>，严格执行消毒隔离、手卫生、抗菌药物合理使用和医院感染监测等规定，建立医院感染的风险监测、预警以及多部门协同干预机制，开展医院感染防控知识的培训和教育，严格执行医院感染暴发报告制度。</a:t>
            </a:r>
          </a:p>
          <a:p>
            <a:r>
              <a:rPr lang="zh-CN" altLang="en-US" sz="2800">
                <a:latin typeface="黑体" pitchFamily="49" charset="-122"/>
                <a:ea typeface="黑体" pitchFamily="49" charset="-122"/>
              </a:rPr>
              <a:t>（鉴于此，医院感染的定位从医疗质量和患者安全的基本保障转变成医疗质量的重要组成部分。）</a:t>
            </a:r>
          </a:p>
          <a:p>
            <a:r>
              <a:rPr lang="zh-CN" altLang="en-US" sz="2800">
                <a:latin typeface="黑体" pitchFamily="49" charset="-122"/>
                <a:ea typeface="黑体" pitchFamily="49" charset="-122"/>
              </a:rPr>
              <a:t>国家卫生计生委办公厅关于进一步加强医疗安全管理和风险防范工作的通知（国卫发明电【2017】5号）</a:t>
            </a:r>
          </a:p>
          <a:p>
            <a:r>
              <a:rPr lang="zh-CN" altLang="en-US" sz="2800">
                <a:latin typeface="黑体" pitchFamily="49" charset="-122"/>
                <a:ea typeface="黑体" pitchFamily="49" charset="-122"/>
              </a:rPr>
              <a:t>关于在医疗机构推进生活垃圾分类管理的通知</a:t>
            </a:r>
            <a:r>
              <a:rPr lang="zh-CN" altLang="en-US" sz="2800">
                <a:latin typeface="黑体" pitchFamily="49" charset="-122"/>
                <a:ea typeface="黑体" pitchFamily="49" charset="-122"/>
                <a:sym typeface="+mn-ea"/>
              </a:rPr>
              <a:t>（国卫办医发【</a:t>
            </a:r>
            <a:r>
              <a:rPr lang="en-US" altLang="zh-CN" sz="2800">
                <a:latin typeface="黑体" pitchFamily="49" charset="-122"/>
                <a:ea typeface="黑体" pitchFamily="49" charset="-122"/>
                <a:sym typeface="+mn-ea"/>
              </a:rPr>
              <a:t>2017</a:t>
            </a:r>
            <a:r>
              <a:rPr lang="zh-CN" altLang="en-US" sz="2800">
                <a:latin typeface="黑体" pitchFamily="49" charset="-122"/>
                <a:ea typeface="黑体" pitchFamily="49" charset="-122"/>
                <a:sym typeface="+mn-ea"/>
              </a:rPr>
              <a:t>】</a:t>
            </a:r>
            <a:r>
              <a:rPr lang="en-US" altLang="zh-CN" sz="2800">
                <a:latin typeface="黑体" pitchFamily="49" charset="-122"/>
                <a:ea typeface="黑体" pitchFamily="49" charset="-122"/>
                <a:sym typeface="+mn-ea"/>
              </a:rPr>
              <a:t>30</a:t>
            </a:r>
            <a:r>
              <a:rPr lang="zh-CN" altLang="en-US" sz="2800">
                <a:latin typeface="黑体" pitchFamily="49" charset="-122"/>
                <a:ea typeface="黑体" pitchFamily="49" charset="-122"/>
                <a:sym typeface="+mn-ea"/>
              </a:rPr>
              <a:t>号）</a:t>
            </a:r>
            <a:endParaRPr lang="zh-CN" altLang="en-US" sz="2800">
              <a:latin typeface="黑体" pitchFamily="49" charset="-122"/>
              <a:ea typeface="黑体" pitchFamily="49" charset="-122"/>
            </a:endParaRPr>
          </a:p>
          <a:p>
            <a:r>
              <a:rPr lang="zh-CN" altLang="en-US" sz="2800">
                <a:latin typeface="黑体" pitchFamily="49" charset="-122"/>
                <a:ea typeface="黑体" pitchFamily="49" charset="-122"/>
              </a:rPr>
              <a:t>关于进一步规范医疗废物管理工作的通知（国卫办医发【</a:t>
            </a:r>
            <a:r>
              <a:rPr lang="en-US" altLang="zh-CN" sz="2800">
                <a:latin typeface="黑体" pitchFamily="49" charset="-122"/>
                <a:ea typeface="黑体" pitchFamily="49" charset="-122"/>
              </a:rPr>
              <a:t>2017</a:t>
            </a:r>
            <a:r>
              <a:rPr lang="zh-CN" altLang="en-US" sz="2800">
                <a:latin typeface="黑体" pitchFamily="49" charset="-122"/>
                <a:ea typeface="黑体" pitchFamily="49" charset="-122"/>
              </a:rPr>
              <a:t>】</a:t>
            </a:r>
            <a:r>
              <a:rPr lang="en-US" altLang="zh-CN" sz="2800">
                <a:latin typeface="黑体" pitchFamily="49" charset="-122"/>
                <a:ea typeface="黑体" pitchFamily="49" charset="-122"/>
              </a:rPr>
              <a:t>32</a:t>
            </a:r>
            <a:r>
              <a:rPr lang="zh-CN" altLang="en-US" sz="2800">
                <a:latin typeface="黑体" pitchFamily="49" charset="-122"/>
                <a:ea typeface="黑体" pitchFamily="49" charset="-122"/>
              </a:rPr>
              <a:t>号）</a:t>
            </a:r>
          </a:p>
          <a:p>
            <a:endParaRPr lang="zh-CN" altLang="en-US" sz="2000">
              <a:latin typeface="黑体" pitchFamily="49" charset="-122"/>
              <a:ea typeface="黑体" pitchFamily="49" charset="-122"/>
            </a:endParaRPr>
          </a:p>
        </p:txBody>
      </p:sp>
      <p:sp>
        <p:nvSpPr>
          <p:cNvPr id="58374" name="Freeform 501"/>
          <p:cNvSpPr>
            <a:spLocks noEditPoints="1"/>
          </p:cNvSpPr>
          <p:nvPr/>
        </p:nvSpPr>
        <p:spPr bwMode="auto">
          <a:xfrm>
            <a:off x="477838" y="1852613"/>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58375" name="Freeform 501"/>
          <p:cNvSpPr>
            <a:spLocks noEditPoints="1"/>
          </p:cNvSpPr>
          <p:nvPr/>
        </p:nvSpPr>
        <p:spPr bwMode="auto">
          <a:xfrm>
            <a:off x="477838" y="3829050"/>
            <a:ext cx="288925"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58376" name="Freeform 501"/>
          <p:cNvSpPr>
            <a:spLocks noEditPoints="1"/>
          </p:cNvSpPr>
          <p:nvPr/>
        </p:nvSpPr>
        <p:spPr bwMode="auto">
          <a:xfrm>
            <a:off x="487363" y="3074988"/>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58377" name="Freeform 501"/>
          <p:cNvSpPr>
            <a:spLocks noEditPoints="1"/>
          </p:cNvSpPr>
          <p:nvPr/>
        </p:nvSpPr>
        <p:spPr bwMode="auto">
          <a:xfrm>
            <a:off x="477838" y="4459288"/>
            <a:ext cx="288925"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60418"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60419"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60420"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60421" name="矩形 6"/>
          <p:cNvSpPr>
            <a:spLocks noChangeArrowheads="1"/>
          </p:cNvSpPr>
          <p:nvPr/>
        </p:nvSpPr>
        <p:spPr bwMode="auto">
          <a:xfrm>
            <a:off x="774700" y="1257300"/>
            <a:ext cx="10453688" cy="4060825"/>
          </a:xfrm>
          <a:prstGeom prst="rect">
            <a:avLst/>
          </a:prstGeom>
          <a:noFill/>
          <a:ln w="9525">
            <a:noFill/>
            <a:miter lim="800000"/>
            <a:headEnd/>
            <a:tailEnd/>
          </a:ln>
        </p:spPr>
        <p:txBody>
          <a:bodyPr>
            <a:spAutoFit/>
          </a:bodyPr>
          <a:lstStyle/>
          <a:p>
            <a:endParaRPr lang="zh-CN" altLang="en-US" sz="2000">
              <a:latin typeface="黑体" pitchFamily="49" charset="-122"/>
              <a:ea typeface="黑体" pitchFamily="49" charset="-122"/>
            </a:endParaRPr>
          </a:p>
          <a:p>
            <a:endParaRPr lang="en-US" altLang="zh-CN" sz="1400">
              <a:latin typeface="黑体" pitchFamily="49" charset="-122"/>
              <a:ea typeface="黑体" pitchFamily="49" charset="-122"/>
            </a:endParaRPr>
          </a:p>
          <a:p>
            <a:r>
              <a:rPr lang="en-US" altLang="zh-CN" sz="2800">
                <a:latin typeface="黑体" pitchFamily="49" charset="-122"/>
                <a:ea typeface="黑体" pitchFamily="49" charset="-122"/>
              </a:rPr>
              <a:t>23</a:t>
            </a:r>
            <a:r>
              <a:rPr lang="zh-CN" altLang="en-US" sz="2800">
                <a:latin typeface="黑体" pitchFamily="49" charset="-122"/>
                <a:ea typeface="黑体" pitchFamily="49" charset="-122"/>
              </a:rPr>
              <a:t>医疗机构应当加强</a:t>
            </a:r>
            <a:r>
              <a:rPr lang="zh-CN" altLang="en-US" sz="2800">
                <a:solidFill>
                  <a:srgbClr val="FF0000"/>
                </a:solidFill>
                <a:latin typeface="黑体" pitchFamily="49" charset="-122"/>
                <a:ea typeface="黑体" pitchFamily="49" charset="-122"/>
              </a:rPr>
              <a:t>病历质量管理</a:t>
            </a:r>
            <a:r>
              <a:rPr lang="zh-CN" altLang="en-US" sz="2800">
                <a:latin typeface="黑体" pitchFamily="49" charset="-122"/>
                <a:ea typeface="黑体" pitchFamily="49" charset="-122"/>
              </a:rPr>
              <a:t>，建立并实施病历质量管理制度，保障病历书写客观、真实、准确、及时、完整、规范。</a:t>
            </a:r>
          </a:p>
          <a:p>
            <a:endParaRPr lang="en-US" altLang="zh-CN" sz="2800">
              <a:latin typeface="黑体" pitchFamily="49" charset="-122"/>
              <a:ea typeface="黑体" pitchFamily="49" charset="-122"/>
            </a:endParaRPr>
          </a:p>
          <a:p>
            <a:r>
              <a:rPr lang="en-US" altLang="zh-CN" sz="2800">
                <a:latin typeface="黑体" pitchFamily="49" charset="-122"/>
                <a:ea typeface="黑体" pitchFamily="49" charset="-122"/>
              </a:rPr>
              <a:t>24</a:t>
            </a:r>
            <a:r>
              <a:rPr lang="zh-CN" altLang="en-US" sz="2800">
                <a:latin typeface="黑体" pitchFamily="49" charset="-122"/>
                <a:ea typeface="黑体" pitchFamily="49" charset="-122"/>
              </a:rPr>
              <a:t>医疗机构及其医务人员开展诊疗活动，应当遵循患者</a:t>
            </a:r>
            <a:r>
              <a:rPr lang="zh-CN" altLang="en-US" sz="2800">
                <a:solidFill>
                  <a:srgbClr val="FF0000"/>
                </a:solidFill>
                <a:latin typeface="黑体" pitchFamily="49" charset="-122"/>
                <a:ea typeface="黑体" pitchFamily="49" charset="-122"/>
              </a:rPr>
              <a:t>知情同意原则</a:t>
            </a:r>
            <a:r>
              <a:rPr lang="zh-CN" altLang="en-US" sz="2800">
                <a:latin typeface="黑体" pitchFamily="49" charset="-122"/>
                <a:ea typeface="黑体" pitchFamily="49" charset="-122"/>
              </a:rPr>
              <a:t>，尊重患者的自主选择权和隐私权，并对患者的隐私保密。</a:t>
            </a:r>
          </a:p>
          <a:p>
            <a:endParaRPr lang="en-US" altLang="zh-CN" sz="2800">
              <a:latin typeface="黑体" pitchFamily="49" charset="-122"/>
              <a:ea typeface="黑体" pitchFamily="49" charset="-122"/>
            </a:endParaRPr>
          </a:p>
          <a:p>
            <a:r>
              <a:rPr lang="en-US" altLang="zh-CN" sz="2800">
                <a:latin typeface="黑体" pitchFamily="49" charset="-122"/>
                <a:ea typeface="黑体" pitchFamily="49" charset="-122"/>
              </a:rPr>
              <a:t>25</a:t>
            </a:r>
            <a:r>
              <a:rPr lang="zh-CN" altLang="en-US" sz="2800">
                <a:latin typeface="黑体" pitchFamily="49" charset="-122"/>
                <a:ea typeface="黑体" pitchFamily="49" charset="-122"/>
              </a:rPr>
              <a:t>医疗机构开展</a:t>
            </a:r>
            <a:r>
              <a:rPr lang="zh-CN" altLang="en-US" sz="2800">
                <a:solidFill>
                  <a:srgbClr val="FF0000"/>
                </a:solidFill>
                <a:latin typeface="黑体" pitchFamily="49" charset="-122"/>
                <a:ea typeface="黑体" pitchFamily="49" charset="-122"/>
              </a:rPr>
              <a:t>中医医疗服务</a:t>
            </a:r>
            <a:r>
              <a:rPr lang="zh-CN" altLang="en-US" sz="2800">
                <a:latin typeface="黑体" pitchFamily="49" charset="-122"/>
                <a:ea typeface="黑体" pitchFamily="49" charset="-122"/>
              </a:rPr>
              <a:t>，应当符合国家关于中医诊疗、技术、药事等管理的有关规定，加强中医医疗质量管理。</a:t>
            </a:r>
          </a:p>
        </p:txBody>
      </p:sp>
      <p:sp>
        <p:nvSpPr>
          <p:cNvPr id="60422" name="Freeform 501"/>
          <p:cNvSpPr>
            <a:spLocks noEditPoints="1"/>
          </p:cNvSpPr>
          <p:nvPr/>
        </p:nvSpPr>
        <p:spPr bwMode="auto">
          <a:xfrm>
            <a:off x="477838" y="1852613"/>
            <a:ext cx="287337" cy="287337"/>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60423" name="Freeform 501"/>
          <p:cNvSpPr>
            <a:spLocks noEditPoints="1"/>
          </p:cNvSpPr>
          <p:nvPr/>
        </p:nvSpPr>
        <p:spPr bwMode="auto">
          <a:xfrm>
            <a:off x="477838" y="3860800"/>
            <a:ext cx="288925" cy="28733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60424" name="Freeform 501"/>
          <p:cNvSpPr>
            <a:spLocks noEditPoints="1"/>
          </p:cNvSpPr>
          <p:nvPr/>
        </p:nvSpPr>
        <p:spPr bwMode="auto">
          <a:xfrm>
            <a:off x="249238" y="2968625"/>
            <a:ext cx="288925"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60425" name="Freeform 501"/>
          <p:cNvSpPr>
            <a:spLocks noEditPoints="1"/>
          </p:cNvSpPr>
          <p:nvPr/>
        </p:nvSpPr>
        <p:spPr bwMode="auto">
          <a:xfrm>
            <a:off x="766763" y="4581525"/>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62466"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62467"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62468"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62469" name="矩形 6"/>
          <p:cNvSpPr>
            <a:spLocks noChangeArrowheads="1"/>
          </p:cNvSpPr>
          <p:nvPr/>
        </p:nvSpPr>
        <p:spPr bwMode="auto">
          <a:xfrm>
            <a:off x="1041400" y="1227138"/>
            <a:ext cx="10453688" cy="3230562"/>
          </a:xfrm>
          <a:prstGeom prst="rect">
            <a:avLst/>
          </a:prstGeom>
          <a:noFill/>
          <a:ln w="9525">
            <a:noFill/>
            <a:miter lim="800000"/>
            <a:headEnd/>
            <a:tailEnd/>
          </a:ln>
        </p:spPr>
        <p:txBody>
          <a:bodyPr>
            <a:spAutoFit/>
          </a:bodyPr>
          <a:lstStyle/>
          <a:p>
            <a:pPr algn="ctr"/>
            <a:r>
              <a:rPr lang="zh-CN" altLang="en-US" sz="2400" b="1">
                <a:latin typeface="黑体" pitchFamily="49" charset="-122"/>
                <a:ea typeface="黑体" pitchFamily="49" charset="-122"/>
              </a:rPr>
              <a:t>第四章  医疗质量持续改进</a:t>
            </a:r>
            <a:endParaRPr lang="en-US" altLang="zh-CN" sz="2400" b="1">
              <a:latin typeface="黑体" pitchFamily="49" charset="-122"/>
              <a:ea typeface="黑体" pitchFamily="49" charset="-122"/>
            </a:endParaRPr>
          </a:p>
          <a:p>
            <a:pPr algn="ctr"/>
            <a:endParaRPr lang="zh-CN" altLang="en-US" sz="2000" b="1">
              <a:latin typeface="黑体" pitchFamily="49" charset="-122"/>
              <a:ea typeface="黑体" pitchFamily="49" charset="-122"/>
            </a:endParaRPr>
          </a:p>
          <a:p>
            <a:r>
              <a:rPr lang="en-US" altLang="zh-CN" sz="2000">
                <a:latin typeface="黑体" pitchFamily="49" charset="-122"/>
                <a:ea typeface="黑体" pitchFamily="49" charset="-122"/>
              </a:rPr>
              <a:t>26</a:t>
            </a:r>
            <a:r>
              <a:rPr lang="zh-CN" altLang="en-US" sz="2000">
                <a:latin typeface="黑体" pitchFamily="49" charset="-122"/>
                <a:ea typeface="黑体" pitchFamily="49" charset="-122"/>
              </a:rPr>
              <a:t>医疗机构应当建立本机构全员参与、覆盖临床诊疗服务全过程的</a:t>
            </a:r>
            <a:r>
              <a:rPr lang="zh-CN" altLang="en-US" sz="2000">
                <a:solidFill>
                  <a:srgbClr val="FF0000"/>
                </a:solidFill>
                <a:latin typeface="黑体" pitchFamily="49" charset="-122"/>
                <a:ea typeface="黑体" pitchFamily="49" charset="-122"/>
              </a:rPr>
              <a:t>医疗质量管理与控制工作制度</a:t>
            </a:r>
            <a:r>
              <a:rPr lang="zh-CN" altLang="en-US" sz="2000">
                <a:latin typeface="黑体" pitchFamily="49" charset="-122"/>
                <a:ea typeface="黑体" pitchFamily="49" charset="-122"/>
              </a:rPr>
              <a:t>。医疗机构应当严格按照卫生计生行政部门和质控组织关于医疗质量管理控制工作的有关要求，积极配合质控组织开展工作，促进医疗质量持续改进。</a:t>
            </a:r>
          </a:p>
          <a:p>
            <a:r>
              <a:rPr lang="zh-CN" altLang="en-US" sz="2000">
                <a:latin typeface="黑体" pitchFamily="49" charset="-122"/>
                <a:ea typeface="黑体" pitchFamily="49" charset="-122"/>
              </a:rPr>
              <a:t>医疗机构应当按照有关要求，向卫生计生行政部门或者质控组织及时、准确地报送本机构医疗质量安全相关数据信息。</a:t>
            </a:r>
          </a:p>
          <a:p>
            <a:r>
              <a:rPr lang="zh-CN" altLang="en-US" sz="2000">
                <a:latin typeface="黑体" pitchFamily="49" charset="-122"/>
                <a:ea typeface="黑体" pitchFamily="49" charset="-122"/>
              </a:rPr>
              <a:t>医疗机构应当熟练运用</a:t>
            </a:r>
            <a:r>
              <a:rPr lang="zh-CN" altLang="en-US" sz="2000">
                <a:solidFill>
                  <a:srgbClr val="FF0000"/>
                </a:solidFill>
                <a:latin typeface="黑体" pitchFamily="49" charset="-122"/>
                <a:ea typeface="黑体" pitchFamily="49" charset="-122"/>
              </a:rPr>
              <a:t>医疗质量管理工具</a:t>
            </a:r>
            <a:r>
              <a:rPr lang="zh-CN" altLang="en-US" sz="2000">
                <a:latin typeface="黑体" pitchFamily="49" charset="-122"/>
                <a:ea typeface="黑体" pitchFamily="49" charset="-122"/>
              </a:rPr>
              <a:t>开展医疗质量管理与自我评价，根据卫生计生行政部门或者质控组织发布的质控指标和标准完善本机构医疗质量管理相关指标体系，及时收集相关信息，形成本机构医疗质量基础数据。</a:t>
            </a:r>
          </a:p>
        </p:txBody>
      </p:sp>
      <p:sp>
        <p:nvSpPr>
          <p:cNvPr id="62470" name="Freeform 501"/>
          <p:cNvSpPr>
            <a:spLocks noEditPoints="1"/>
          </p:cNvSpPr>
          <p:nvPr/>
        </p:nvSpPr>
        <p:spPr bwMode="auto">
          <a:xfrm>
            <a:off x="754063" y="1989138"/>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9" name="空心弧 8"/>
          <p:cNvSpPr/>
          <p:nvPr/>
        </p:nvSpPr>
        <p:spPr>
          <a:xfrm rot="16200000">
            <a:off x="695325" y="4568825"/>
            <a:ext cx="1512888" cy="1512888"/>
          </a:xfrm>
          <a:prstGeom prst="blockArc">
            <a:avLst>
              <a:gd name="adj1" fmla="val 13232311"/>
              <a:gd name="adj2" fmla="val 8595316"/>
              <a:gd name="adj3" fmla="val 220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88390" fontAlgn="auto">
              <a:spcBef>
                <a:spcPts val="0"/>
              </a:spcBef>
              <a:spcAft>
                <a:spcPts val="0"/>
              </a:spcAft>
              <a:defRPr/>
            </a:pPr>
            <a:endParaRPr lang="zh-CN" altLang="en-US">
              <a:solidFill>
                <a:schemeClr val="tx1"/>
              </a:solidFill>
            </a:endParaRPr>
          </a:p>
        </p:txBody>
      </p:sp>
      <p:sp>
        <p:nvSpPr>
          <p:cNvPr id="62472" name="TextBox 9"/>
          <p:cNvSpPr txBox="1">
            <a:spLocks noChangeArrowheads="1"/>
          </p:cNvSpPr>
          <p:nvPr/>
        </p:nvSpPr>
        <p:spPr bwMode="auto">
          <a:xfrm>
            <a:off x="947738" y="5784850"/>
            <a:ext cx="1008062" cy="523875"/>
          </a:xfrm>
          <a:prstGeom prst="rect">
            <a:avLst/>
          </a:prstGeom>
          <a:noFill/>
          <a:ln w="9525">
            <a:noFill/>
            <a:miter lim="800000"/>
            <a:headEnd/>
            <a:tailEnd/>
          </a:ln>
        </p:spPr>
        <p:txBody>
          <a:bodyPr>
            <a:spAutoFit/>
          </a:bodyPr>
          <a:lstStyle/>
          <a:p>
            <a:pPr algn="ctr"/>
            <a:r>
              <a:rPr lang="en-US" altLang="zh-CN" sz="2800" b="1">
                <a:solidFill>
                  <a:srgbClr val="C00000"/>
                </a:solidFill>
                <a:latin typeface="Franklin Gothic Book"/>
                <a:ea typeface="微软雅黑" pitchFamily="34" charset="-122"/>
              </a:rPr>
              <a:t>TQC</a:t>
            </a:r>
            <a:endParaRPr lang="zh-CN" altLang="en-US" sz="2800" b="1">
              <a:solidFill>
                <a:srgbClr val="C00000"/>
              </a:solidFill>
              <a:latin typeface="Franklin Gothic Book"/>
              <a:ea typeface="微软雅黑" pitchFamily="34" charset="-122"/>
            </a:endParaRPr>
          </a:p>
        </p:txBody>
      </p:sp>
      <p:sp>
        <p:nvSpPr>
          <p:cNvPr id="11" name="TextBox 10"/>
          <p:cNvSpPr txBox="1"/>
          <p:nvPr/>
        </p:nvSpPr>
        <p:spPr>
          <a:xfrm>
            <a:off x="674688" y="5114925"/>
            <a:ext cx="1582737" cy="369888"/>
          </a:xfrm>
          <a:prstGeom prst="rect">
            <a:avLst/>
          </a:prstGeom>
          <a:noFill/>
        </p:spPr>
        <p:txBody>
          <a:bodyPr>
            <a:spAutoFit/>
          </a:bodyPr>
          <a:lstStyle/>
          <a:p>
            <a:pPr defTabSz="1088390" fontAlgn="auto">
              <a:spcBef>
                <a:spcPts val="0"/>
              </a:spcBef>
              <a:spcAft>
                <a:spcPts val="0"/>
              </a:spcAft>
              <a:defRPr/>
            </a:pPr>
            <a:r>
              <a:rPr lang="zh-CN" altLang="en-US" sz="1800" b="1" dirty="0">
                <a:solidFill>
                  <a:schemeClr val="tx1">
                    <a:lumMod val="85000"/>
                    <a:lumOff val="15000"/>
                  </a:schemeClr>
                </a:solidFill>
                <a:latin typeface="+mn-ea"/>
                <a:ea typeface="+mn-ea"/>
              </a:rPr>
              <a:t>全面质量管理</a:t>
            </a:r>
            <a:endParaRPr lang="zh-CN" altLang="en-US" sz="1050" b="1" dirty="0">
              <a:solidFill>
                <a:schemeClr val="tx1">
                  <a:lumMod val="85000"/>
                  <a:lumOff val="15000"/>
                </a:schemeClr>
              </a:solidFill>
              <a:latin typeface="+mn-ea"/>
              <a:ea typeface="+mn-ea"/>
            </a:endParaRPr>
          </a:p>
        </p:txBody>
      </p:sp>
      <p:sp>
        <p:nvSpPr>
          <p:cNvPr id="13" name="空心弧 12"/>
          <p:cNvSpPr/>
          <p:nvPr/>
        </p:nvSpPr>
        <p:spPr>
          <a:xfrm rot="16200000">
            <a:off x="2422525" y="4568825"/>
            <a:ext cx="1512888" cy="1512888"/>
          </a:xfrm>
          <a:prstGeom prst="blockArc">
            <a:avLst>
              <a:gd name="adj1" fmla="val 13232311"/>
              <a:gd name="adj2" fmla="val 8595316"/>
              <a:gd name="adj3" fmla="val 220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88390" fontAlgn="auto">
              <a:spcBef>
                <a:spcPts val="0"/>
              </a:spcBef>
              <a:spcAft>
                <a:spcPts val="0"/>
              </a:spcAft>
              <a:defRPr/>
            </a:pPr>
            <a:endParaRPr lang="zh-CN" altLang="en-US">
              <a:solidFill>
                <a:schemeClr val="tx1"/>
              </a:solidFill>
            </a:endParaRPr>
          </a:p>
        </p:txBody>
      </p:sp>
      <p:sp>
        <p:nvSpPr>
          <p:cNvPr id="62475" name="TextBox 13"/>
          <p:cNvSpPr txBox="1">
            <a:spLocks noChangeArrowheads="1"/>
          </p:cNvSpPr>
          <p:nvPr/>
        </p:nvSpPr>
        <p:spPr bwMode="auto">
          <a:xfrm>
            <a:off x="2638425" y="5786438"/>
            <a:ext cx="1081088" cy="523875"/>
          </a:xfrm>
          <a:prstGeom prst="rect">
            <a:avLst/>
          </a:prstGeom>
          <a:noFill/>
          <a:ln w="9525">
            <a:noFill/>
            <a:miter lim="800000"/>
            <a:headEnd/>
            <a:tailEnd/>
          </a:ln>
        </p:spPr>
        <p:txBody>
          <a:bodyPr>
            <a:spAutoFit/>
          </a:bodyPr>
          <a:lstStyle/>
          <a:p>
            <a:r>
              <a:rPr lang="en-US" altLang="zh-CN" sz="2800" b="1">
                <a:solidFill>
                  <a:srgbClr val="C00000"/>
                </a:solidFill>
                <a:latin typeface="Franklin Gothic Book"/>
                <a:ea typeface="微软雅黑" pitchFamily="34" charset="-122"/>
              </a:rPr>
              <a:t>PDCA</a:t>
            </a:r>
            <a:endParaRPr lang="zh-CN" altLang="en-US" sz="2800" b="1">
              <a:solidFill>
                <a:srgbClr val="C00000"/>
              </a:solidFill>
              <a:latin typeface="Franklin Gothic Book"/>
              <a:ea typeface="微软雅黑" pitchFamily="34" charset="-122"/>
            </a:endParaRPr>
          </a:p>
        </p:txBody>
      </p:sp>
      <p:sp>
        <p:nvSpPr>
          <p:cNvPr id="15" name="TextBox 14"/>
          <p:cNvSpPr txBox="1"/>
          <p:nvPr/>
        </p:nvSpPr>
        <p:spPr>
          <a:xfrm>
            <a:off x="2782888" y="5114925"/>
            <a:ext cx="1008062" cy="369888"/>
          </a:xfrm>
          <a:prstGeom prst="rect">
            <a:avLst/>
          </a:prstGeom>
          <a:noFill/>
        </p:spPr>
        <p:txBody>
          <a:bodyPr>
            <a:spAutoFit/>
          </a:bodyPr>
          <a:lstStyle/>
          <a:p>
            <a:pPr defTabSz="1088390" fontAlgn="auto">
              <a:spcBef>
                <a:spcPts val="0"/>
              </a:spcBef>
              <a:spcAft>
                <a:spcPts val="0"/>
              </a:spcAft>
              <a:defRPr/>
            </a:pPr>
            <a:r>
              <a:rPr lang="zh-CN" altLang="zh-CN" sz="1800" b="1" dirty="0">
                <a:solidFill>
                  <a:schemeClr val="tx1">
                    <a:lumMod val="85000"/>
                    <a:lumOff val="15000"/>
                  </a:schemeClr>
                </a:solidFill>
                <a:latin typeface="+mn-ea"/>
                <a:ea typeface="+mn-ea"/>
              </a:rPr>
              <a:t>质量环</a:t>
            </a:r>
            <a:endParaRPr lang="zh-CN" altLang="en-US" sz="1800" b="1" dirty="0">
              <a:solidFill>
                <a:schemeClr val="tx1">
                  <a:lumMod val="85000"/>
                  <a:lumOff val="15000"/>
                </a:schemeClr>
              </a:solidFill>
              <a:latin typeface="+mn-ea"/>
              <a:ea typeface="+mn-ea"/>
            </a:endParaRPr>
          </a:p>
        </p:txBody>
      </p:sp>
      <p:sp>
        <p:nvSpPr>
          <p:cNvPr id="17" name="空心弧 16"/>
          <p:cNvSpPr/>
          <p:nvPr/>
        </p:nvSpPr>
        <p:spPr>
          <a:xfrm rot="16200000">
            <a:off x="4151313" y="4568825"/>
            <a:ext cx="1512888" cy="1512887"/>
          </a:xfrm>
          <a:prstGeom prst="blockArc">
            <a:avLst>
              <a:gd name="adj1" fmla="val 13232311"/>
              <a:gd name="adj2" fmla="val 8595316"/>
              <a:gd name="adj3" fmla="val 220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88390" fontAlgn="auto">
              <a:spcBef>
                <a:spcPts val="0"/>
              </a:spcBef>
              <a:spcAft>
                <a:spcPts val="0"/>
              </a:spcAft>
              <a:defRPr/>
            </a:pPr>
            <a:endParaRPr lang="zh-CN" altLang="en-US">
              <a:solidFill>
                <a:schemeClr val="tx1"/>
              </a:solidFill>
            </a:endParaRPr>
          </a:p>
        </p:txBody>
      </p:sp>
      <p:sp>
        <p:nvSpPr>
          <p:cNvPr id="62478" name="TextBox 17"/>
          <p:cNvSpPr txBox="1">
            <a:spLocks noChangeArrowheads="1"/>
          </p:cNvSpPr>
          <p:nvPr/>
        </p:nvSpPr>
        <p:spPr bwMode="auto">
          <a:xfrm>
            <a:off x="4367213" y="5786438"/>
            <a:ext cx="1008062" cy="523875"/>
          </a:xfrm>
          <a:prstGeom prst="rect">
            <a:avLst/>
          </a:prstGeom>
          <a:noFill/>
          <a:ln w="9525">
            <a:noFill/>
            <a:miter lim="800000"/>
            <a:headEnd/>
            <a:tailEnd/>
          </a:ln>
        </p:spPr>
        <p:txBody>
          <a:bodyPr>
            <a:spAutoFit/>
          </a:bodyPr>
          <a:lstStyle/>
          <a:p>
            <a:pPr algn="ctr"/>
            <a:r>
              <a:rPr lang="en-US" altLang="zh-CN" sz="2800" b="1">
                <a:solidFill>
                  <a:srgbClr val="C00000"/>
                </a:solidFill>
                <a:latin typeface="Franklin Gothic Book"/>
                <a:ea typeface="微软雅黑" pitchFamily="34" charset="-122"/>
              </a:rPr>
              <a:t>QCC</a:t>
            </a:r>
            <a:endParaRPr lang="zh-CN" altLang="en-US" sz="2800" b="1">
              <a:solidFill>
                <a:srgbClr val="C00000"/>
              </a:solidFill>
              <a:latin typeface="Franklin Gothic Book"/>
              <a:ea typeface="微软雅黑" pitchFamily="34" charset="-122"/>
            </a:endParaRPr>
          </a:p>
        </p:txBody>
      </p:sp>
      <p:sp>
        <p:nvSpPr>
          <p:cNvPr id="19" name="TextBox 18"/>
          <p:cNvSpPr txBox="1"/>
          <p:nvPr/>
        </p:nvSpPr>
        <p:spPr>
          <a:xfrm>
            <a:off x="4464050" y="5140325"/>
            <a:ext cx="1006475" cy="369888"/>
          </a:xfrm>
          <a:prstGeom prst="rect">
            <a:avLst/>
          </a:prstGeom>
          <a:noFill/>
        </p:spPr>
        <p:txBody>
          <a:bodyPr>
            <a:spAutoFit/>
          </a:bodyPr>
          <a:lstStyle/>
          <a:p>
            <a:pPr defTabSz="1088390" fontAlgn="auto">
              <a:spcBef>
                <a:spcPts val="0"/>
              </a:spcBef>
              <a:spcAft>
                <a:spcPts val="0"/>
              </a:spcAft>
              <a:defRPr/>
            </a:pPr>
            <a:r>
              <a:rPr lang="zh-CN" altLang="zh-CN" sz="1800" b="1" dirty="0">
                <a:solidFill>
                  <a:schemeClr val="tx1">
                    <a:lumMod val="85000"/>
                    <a:lumOff val="15000"/>
                  </a:schemeClr>
                </a:solidFill>
                <a:latin typeface="+mn-ea"/>
                <a:ea typeface="+mn-ea"/>
              </a:rPr>
              <a:t>品管圈</a:t>
            </a:r>
            <a:endParaRPr lang="zh-CN" altLang="en-US" sz="1800" b="1" dirty="0">
              <a:solidFill>
                <a:schemeClr val="tx1">
                  <a:lumMod val="85000"/>
                  <a:lumOff val="15000"/>
                </a:schemeClr>
              </a:solidFill>
              <a:latin typeface="+mn-ea"/>
              <a:ea typeface="+mn-ea"/>
            </a:endParaRPr>
          </a:p>
        </p:txBody>
      </p:sp>
      <p:sp>
        <p:nvSpPr>
          <p:cNvPr id="21" name="空心弧 20"/>
          <p:cNvSpPr/>
          <p:nvPr/>
        </p:nvSpPr>
        <p:spPr>
          <a:xfrm rot="16200000">
            <a:off x="5878513" y="4538663"/>
            <a:ext cx="1512887" cy="1512887"/>
          </a:xfrm>
          <a:prstGeom prst="blockArc">
            <a:avLst>
              <a:gd name="adj1" fmla="val 13232311"/>
              <a:gd name="adj2" fmla="val 8595316"/>
              <a:gd name="adj3" fmla="val 220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88390" fontAlgn="auto">
              <a:spcBef>
                <a:spcPts val="0"/>
              </a:spcBef>
              <a:spcAft>
                <a:spcPts val="0"/>
              </a:spcAft>
              <a:defRPr/>
            </a:pPr>
            <a:endParaRPr lang="zh-CN" altLang="en-US">
              <a:solidFill>
                <a:schemeClr val="tx1"/>
              </a:solidFill>
            </a:endParaRPr>
          </a:p>
        </p:txBody>
      </p:sp>
      <p:sp>
        <p:nvSpPr>
          <p:cNvPr id="62481" name="TextBox 21"/>
          <p:cNvSpPr txBox="1">
            <a:spLocks noChangeArrowheads="1"/>
          </p:cNvSpPr>
          <p:nvPr/>
        </p:nvSpPr>
        <p:spPr bwMode="auto">
          <a:xfrm>
            <a:off x="6053138" y="5784850"/>
            <a:ext cx="1135062" cy="523875"/>
          </a:xfrm>
          <a:prstGeom prst="rect">
            <a:avLst/>
          </a:prstGeom>
          <a:noFill/>
          <a:ln w="9525">
            <a:noFill/>
            <a:miter lim="800000"/>
            <a:headEnd/>
            <a:tailEnd/>
          </a:ln>
        </p:spPr>
        <p:txBody>
          <a:bodyPr>
            <a:spAutoFit/>
          </a:bodyPr>
          <a:lstStyle/>
          <a:p>
            <a:pPr algn="ctr"/>
            <a:r>
              <a:rPr lang="en-US" altLang="zh-CN" sz="2800" b="1">
                <a:solidFill>
                  <a:srgbClr val="C00000"/>
                </a:solidFill>
                <a:latin typeface="Franklin Gothic Book"/>
                <a:ea typeface="微软雅黑" pitchFamily="34" charset="-122"/>
              </a:rPr>
              <a:t>DRGs</a:t>
            </a:r>
            <a:endParaRPr lang="zh-CN" altLang="en-US" sz="2800" b="1">
              <a:solidFill>
                <a:srgbClr val="C00000"/>
              </a:solidFill>
              <a:latin typeface="Franklin Gothic Book"/>
              <a:ea typeface="微软雅黑" pitchFamily="34" charset="-122"/>
            </a:endParaRPr>
          </a:p>
        </p:txBody>
      </p:sp>
      <p:sp>
        <p:nvSpPr>
          <p:cNvPr id="23" name="TextBox 22"/>
          <p:cNvSpPr txBox="1"/>
          <p:nvPr/>
        </p:nvSpPr>
        <p:spPr>
          <a:xfrm>
            <a:off x="5951538" y="4797425"/>
            <a:ext cx="1338262" cy="923925"/>
          </a:xfrm>
          <a:prstGeom prst="rect">
            <a:avLst/>
          </a:prstGeom>
          <a:noFill/>
        </p:spPr>
        <p:txBody>
          <a:bodyPr>
            <a:spAutoFit/>
          </a:bodyPr>
          <a:lstStyle/>
          <a:p>
            <a:pPr algn="ctr" defTabSz="1088390" fontAlgn="auto">
              <a:spcBef>
                <a:spcPts val="0"/>
              </a:spcBef>
              <a:spcAft>
                <a:spcPts val="0"/>
              </a:spcAft>
              <a:defRPr/>
            </a:pPr>
            <a:r>
              <a:rPr lang="zh-CN" altLang="zh-CN" sz="1800" b="1" dirty="0">
                <a:solidFill>
                  <a:schemeClr val="tx1">
                    <a:lumMod val="85000"/>
                    <a:lumOff val="15000"/>
                  </a:schemeClr>
                </a:solidFill>
                <a:latin typeface="+mn-ea"/>
                <a:ea typeface="+mn-ea"/>
              </a:rPr>
              <a:t>疾病诊断</a:t>
            </a:r>
            <a:endParaRPr lang="en-US" altLang="zh-CN" sz="1800" b="1" dirty="0">
              <a:solidFill>
                <a:schemeClr val="tx1">
                  <a:lumMod val="85000"/>
                  <a:lumOff val="15000"/>
                </a:schemeClr>
              </a:solidFill>
              <a:latin typeface="+mn-ea"/>
              <a:ea typeface="+mn-ea"/>
            </a:endParaRPr>
          </a:p>
          <a:p>
            <a:pPr algn="ctr" defTabSz="1088390" fontAlgn="auto">
              <a:spcBef>
                <a:spcPts val="0"/>
              </a:spcBef>
              <a:spcAft>
                <a:spcPts val="0"/>
              </a:spcAft>
              <a:defRPr/>
            </a:pPr>
            <a:r>
              <a:rPr lang="zh-CN" altLang="zh-CN" sz="1800" b="1" dirty="0">
                <a:solidFill>
                  <a:schemeClr val="tx1">
                    <a:lumMod val="85000"/>
                    <a:lumOff val="15000"/>
                  </a:schemeClr>
                </a:solidFill>
                <a:latin typeface="+mn-ea"/>
                <a:ea typeface="+mn-ea"/>
              </a:rPr>
              <a:t>相关组</a:t>
            </a:r>
            <a:endParaRPr lang="en-US" altLang="zh-CN" sz="1800" b="1" dirty="0">
              <a:solidFill>
                <a:schemeClr val="tx1">
                  <a:lumMod val="85000"/>
                  <a:lumOff val="15000"/>
                </a:schemeClr>
              </a:solidFill>
              <a:latin typeface="+mn-ea"/>
              <a:ea typeface="+mn-ea"/>
            </a:endParaRPr>
          </a:p>
          <a:p>
            <a:pPr algn="ctr" defTabSz="1088390" fontAlgn="auto">
              <a:spcBef>
                <a:spcPts val="0"/>
              </a:spcBef>
              <a:spcAft>
                <a:spcPts val="0"/>
              </a:spcAft>
              <a:defRPr/>
            </a:pPr>
            <a:r>
              <a:rPr lang="zh-CN" altLang="zh-CN" sz="1800" b="1" dirty="0">
                <a:solidFill>
                  <a:schemeClr val="tx1">
                    <a:lumMod val="85000"/>
                    <a:lumOff val="15000"/>
                  </a:schemeClr>
                </a:solidFill>
                <a:latin typeface="+mn-ea"/>
                <a:ea typeface="+mn-ea"/>
              </a:rPr>
              <a:t>绩效评价</a:t>
            </a:r>
            <a:endParaRPr lang="zh-CN" altLang="en-US" sz="1800" b="1" dirty="0">
              <a:solidFill>
                <a:schemeClr val="tx1">
                  <a:lumMod val="85000"/>
                  <a:lumOff val="15000"/>
                </a:schemeClr>
              </a:solidFill>
              <a:latin typeface="+mn-ea"/>
              <a:ea typeface="+mn-ea"/>
            </a:endParaRPr>
          </a:p>
        </p:txBody>
      </p:sp>
      <p:sp>
        <p:nvSpPr>
          <p:cNvPr id="25" name="空心弧 24"/>
          <p:cNvSpPr/>
          <p:nvPr/>
        </p:nvSpPr>
        <p:spPr>
          <a:xfrm rot="16200000">
            <a:off x="7607300" y="4535488"/>
            <a:ext cx="1512887" cy="1512888"/>
          </a:xfrm>
          <a:prstGeom prst="blockArc">
            <a:avLst>
              <a:gd name="adj1" fmla="val 13232311"/>
              <a:gd name="adj2" fmla="val 8595316"/>
              <a:gd name="adj3" fmla="val 220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88390" fontAlgn="auto">
              <a:spcBef>
                <a:spcPts val="0"/>
              </a:spcBef>
              <a:spcAft>
                <a:spcPts val="0"/>
              </a:spcAft>
              <a:defRPr/>
            </a:pPr>
            <a:endParaRPr lang="zh-CN" altLang="en-US">
              <a:solidFill>
                <a:schemeClr val="tx1"/>
              </a:solidFill>
            </a:endParaRPr>
          </a:p>
        </p:txBody>
      </p:sp>
      <p:sp>
        <p:nvSpPr>
          <p:cNvPr id="62484" name="TextBox 25"/>
          <p:cNvSpPr txBox="1">
            <a:spLocks noChangeArrowheads="1"/>
          </p:cNvSpPr>
          <p:nvPr/>
        </p:nvSpPr>
        <p:spPr bwMode="auto">
          <a:xfrm>
            <a:off x="7874000" y="5786438"/>
            <a:ext cx="1008063" cy="523875"/>
          </a:xfrm>
          <a:prstGeom prst="rect">
            <a:avLst/>
          </a:prstGeom>
          <a:noFill/>
          <a:ln w="9525">
            <a:noFill/>
            <a:miter lim="800000"/>
            <a:headEnd/>
            <a:tailEnd/>
          </a:ln>
        </p:spPr>
        <p:txBody>
          <a:bodyPr>
            <a:spAutoFit/>
          </a:bodyPr>
          <a:lstStyle/>
          <a:p>
            <a:pPr algn="ctr"/>
            <a:r>
              <a:rPr lang="en-US" altLang="zh-CN" sz="2800" b="1">
                <a:solidFill>
                  <a:srgbClr val="C00000"/>
                </a:solidFill>
                <a:latin typeface="Franklin Gothic Book"/>
                <a:ea typeface="微软雅黑" pitchFamily="34" charset="-122"/>
              </a:rPr>
              <a:t>CP</a:t>
            </a:r>
            <a:endParaRPr lang="zh-CN" altLang="en-US" sz="2800" b="1">
              <a:solidFill>
                <a:srgbClr val="C00000"/>
              </a:solidFill>
              <a:latin typeface="Franklin Gothic Book"/>
              <a:ea typeface="微软雅黑" pitchFamily="34" charset="-122"/>
            </a:endParaRPr>
          </a:p>
        </p:txBody>
      </p:sp>
      <p:sp>
        <p:nvSpPr>
          <p:cNvPr id="27" name="TextBox 26"/>
          <p:cNvSpPr txBox="1"/>
          <p:nvPr/>
        </p:nvSpPr>
        <p:spPr>
          <a:xfrm>
            <a:off x="7807325" y="5106988"/>
            <a:ext cx="1168400" cy="369887"/>
          </a:xfrm>
          <a:prstGeom prst="rect">
            <a:avLst/>
          </a:prstGeom>
          <a:noFill/>
        </p:spPr>
        <p:txBody>
          <a:bodyPr>
            <a:spAutoFit/>
          </a:bodyPr>
          <a:lstStyle/>
          <a:p>
            <a:pPr defTabSz="1088390" fontAlgn="auto">
              <a:spcBef>
                <a:spcPts val="0"/>
              </a:spcBef>
              <a:spcAft>
                <a:spcPts val="0"/>
              </a:spcAft>
              <a:defRPr/>
            </a:pPr>
            <a:r>
              <a:rPr lang="zh-CN" altLang="zh-CN" sz="1800" b="1" dirty="0">
                <a:solidFill>
                  <a:schemeClr val="tx1">
                    <a:lumMod val="85000"/>
                    <a:lumOff val="15000"/>
                  </a:schemeClr>
                </a:solidFill>
                <a:latin typeface="+mn-ea"/>
                <a:ea typeface="+mn-ea"/>
              </a:rPr>
              <a:t>临床路径</a:t>
            </a:r>
            <a:endParaRPr lang="zh-CN" altLang="en-US" sz="1800" b="1" dirty="0">
              <a:solidFill>
                <a:schemeClr val="tx1">
                  <a:lumMod val="85000"/>
                  <a:lumOff val="15000"/>
                </a:schemeClr>
              </a:solidFill>
              <a:latin typeface="+mn-ea"/>
              <a:ea typeface="+mn-ea"/>
            </a:endParaRPr>
          </a:p>
        </p:txBody>
      </p:sp>
      <p:sp>
        <p:nvSpPr>
          <p:cNvPr id="62486" name="矩形 4"/>
          <p:cNvSpPr>
            <a:spLocks noChangeArrowheads="1"/>
          </p:cNvSpPr>
          <p:nvPr/>
        </p:nvSpPr>
        <p:spPr bwMode="auto">
          <a:xfrm>
            <a:off x="9134475" y="4422775"/>
            <a:ext cx="2794000" cy="1354138"/>
          </a:xfrm>
          <a:prstGeom prst="rect">
            <a:avLst/>
          </a:prstGeom>
          <a:noFill/>
          <a:ln w="9525">
            <a:noFill/>
            <a:miter lim="800000"/>
            <a:headEnd/>
            <a:tailEnd/>
          </a:ln>
        </p:spPr>
        <p:txBody>
          <a:bodyPr>
            <a:spAutoFit/>
          </a:bodyPr>
          <a:lstStyle/>
          <a:p>
            <a:r>
              <a:rPr lang="zh-CN" altLang="en-US" sz="1800">
                <a:solidFill>
                  <a:srgbClr val="FF0000"/>
                </a:solidFill>
                <a:latin typeface="黑体" pitchFamily="49" charset="-122"/>
                <a:ea typeface="黑体" pitchFamily="49" charset="-122"/>
              </a:rPr>
              <a:t>医疗质量管理工具</a:t>
            </a:r>
            <a:endParaRPr lang="en-US" altLang="zh-CN" sz="1800">
              <a:solidFill>
                <a:srgbClr val="FF0000"/>
              </a:solidFill>
              <a:latin typeface="黑体" pitchFamily="49" charset="-122"/>
              <a:ea typeface="黑体" pitchFamily="49" charset="-122"/>
            </a:endParaRPr>
          </a:p>
          <a:p>
            <a:endParaRPr lang="en-US" altLang="zh-CN" sz="800">
              <a:solidFill>
                <a:srgbClr val="FF0000"/>
              </a:solidFill>
              <a:latin typeface="黑体" pitchFamily="49" charset="-122"/>
              <a:ea typeface="黑体" pitchFamily="49" charset="-122"/>
            </a:endParaRPr>
          </a:p>
          <a:p>
            <a:r>
              <a:rPr lang="en-US" altLang="zh-CN" sz="1800">
                <a:solidFill>
                  <a:srgbClr val="FF0000"/>
                </a:solidFill>
                <a:latin typeface="黑体" pitchFamily="49" charset="-122"/>
                <a:ea typeface="黑体" pitchFamily="49" charset="-122"/>
              </a:rPr>
              <a:t>    </a:t>
            </a:r>
            <a:r>
              <a:rPr lang="zh-CN" altLang="zh-CN" sz="1800">
                <a:solidFill>
                  <a:srgbClr val="C00000"/>
                </a:solidFill>
                <a:latin typeface="黑体" pitchFamily="49" charset="-122"/>
                <a:ea typeface="黑体" pitchFamily="49" charset="-122"/>
              </a:rPr>
              <a:t>指为实现医疗质量管理目标和持续改进所采用的措施、方法和手段</a:t>
            </a:r>
            <a:r>
              <a:rPr lang="zh-CN" altLang="en-US" sz="1800">
                <a:solidFill>
                  <a:srgbClr val="C00000"/>
                </a:solidFill>
                <a:latin typeface="黑体" pitchFamily="49" charset="-122"/>
                <a:ea typeface="黑体" pitchFamily="49" charset="-122"/>
              </a:rPr>
              <a:t>。</a:t>
            </a:r>
          </a:p>
        </p:txBody>
      </p:sp>
      <p:grpSp>
        <p:nvGrpSpPr>
          <p:cNvPr id="62487" name="组合 25"/>
          <p:cNvGrpSpPr>
            <a:grpSpLocks/>
          </p:cNvGrpSpPr>
          <p:nvPr/>
        </p:nvGrpSpPr>
        <p:grpSpPr bwMode="auto">
          <a:xfrm>
            <a:off x="10331450" y="6021388"/>
            <a:ext cx="300038" cy="300037"/>
            <a:chOff x="0" y="0"/>
            <a:chExt cx="1681349" cy="1681349"/>
          </a:xfrm>
        </p:grpSpPr>
        <p:sp>
          <p:nvSpPr>
            <p:cNvPr id="31" name="椭圆 27"/>
            <p:cNvSpPr>
              <a:spLocks noChangeArrowheads="1"/>
            </p:cNvSpPr>
            <p:nvPr/>
          </p:nvSpPr>
          <p:spPr bwMode="auto">
            <a:xfrm>
              <a:off x="0" y="0"/>
              <a:ext cx="1681349" cy="1681349"/>
            </a:xfrm>
            <a:prstGeom prst="ellipse">
              <a:avLst/>
            </a:prstGeom>
            <a:gradFill rotWithShape="1">
              <a:gsLst>
                <a:gs pos="0">
                  <a:schemeClr val="bg1"/>
                </a:gs>
                <a:gs pos="100000">
                  <a:srgbClr val="D9D9D9"/>
                </a:gs>
              </a:gsLst>
              <a:lin ang="2700000" scaled="1"/>
            </a:gradFill>
            <a:ln w="12700">
              <a:solidFill>
                <a:schemeClr val="bg1"/>
              </a:solidFill>
              <a:round/>
            </a:ln>
            <a:effectLst>
              <a:outerShdw dist="63500" dir="8100000" algn="ctr" rotWithShape="0">
                <a:srgbClr val="000000">
                  <a:alpha val="25000"/>
                </a:srgbClr>
              </a:outerShdw>
            </a:effectLst>
          </p:spPr>
          <p:txBody>
            <a:bodyPr anchor="ctr"/>
            <a:lstStyle/>
            <a:p>
              <a:pPr algn="ctr" defTabSz="1088390" fontAlgn="auto">
                <a:spcBef>
                  <a:spcPts val="0"/>
                </a:spcBef>
                <a:spcAft>
                  <a:spcPts val="0"/>
                </a:spcAft>
                <a:defRPr/>
              </a:pPr>
              <a:endParaRPr lang="zh-CN" altLang="en-US" sz="3100">
                <a:latin typeface="+mn-lt"/>
                <a:ea typeface="+mn-ea"/>
              </a:endParaRPr>
            </a:p>
          </p:txBody>
        </p:sp>
        <p:sp>
          <p:nvSpPr>
            <p:cNvPr id="32" name="椭圆 28"/>
            <p:cNvSpPr>
              <a:spLocks noChangeArrowheads="1"/>
            </p:cNvSpPr>
            <p:nvPr/>
          </p:nvSpPr>
          <p:spPr bwMode="auto">
            <a:xfrm>
              <a:off x="142336" y="160129"/>
              <a:ext cx="1369986" cy="1369990"/>
            </a:xfrm>
            <a:prstGeom prst="ellipse">
              <a:avLst/>
            </a:prstGeom>
            <a:solidFill>
              <a:srgbClr val="4A95B0"/>
            </a:solidFill>
            <a:ln>
              <a:noFill/>
            </a:ln>
            <a:effectLst>
              <a:outerShdw dist="38100" dir="2700000" algn="ctr" rotWithShape="0">
                <a:srgbClr val="000000">
                  <a:alpha val="39000"/>
                </a:srgbClr>
              </a:outerShdw>
            </a:effectLst>
            <a:extLst/>
          </p:spPr>
          <p:txBody>
            <a:bodyPr anchor="ctr"/>
            <a:lstStyle/>
            <a:p>
              <a:pPr algn="ctr" defTabSz="1088390" fontAlgn="auto">
                <a:spcBef>
                  <a:spcPts val="0"/>
                </a:spcBef>
                <a:spcAft>
                  <a:spcPts val="0"/>
                </a:spcAft>
                <a:defRPr/>
              </a:pPr>
              <a:endParaRPr lang="zh-CN" altLang="en-US" sz="3100">
                <a:solidFill>
                  <a:srgbClr val="FFFFFF"/>
                </a:solidFill>
                <a:latin typeface="+mn-lt"/>
                <a:ea typeface="+mn-ea"/>
              </a:endParaRPr>
            </a:p>
          </p:txBody>
        </p:sp>
      </p:grpSp>
      <p:grpSp>
        <p:nvGrpSpPr>
          <p:cNvPr id="62488" name="组合 29"/>
          <p:cNvGrpSpPr>
            <a:grpSpLocks/>
          </p:cNvGrpSpPr>
          <p:nvPr/>
        </p:nvGrpSpPr>
        <p:grpSpPr bwMode="auto">
          <a:xfrm>
            <a:off x="9993313" y="6030913"/>
            <a:ext cx="301625" cy="300037"/>
            <a:chOff x="0" y="0"/>
            <a:chExt cx="1681349" cy="1681349"/>
          </a:xfrm>
        </p:grpSpPr>
        <p:sp>
          <p:nvSpPr>
            <p:cNvPr id="34" name="椭圆 30"/>
            <p:cNvSpPr>
              <a:spLocks noChangeArrowheads="1"/>
            </p:cNvSpPr>
            <p:nvPr/>
          </p:nvSpPr>
          <p:spPr bwMode="auto">
            <a:xfrm>
              <a:off x="0" y="0"/>
              <a:ext cx="1681349" cy="1681349"/>
            </a:xfrm>
            <a:prstGeom prst="ellipse">
              <a:avLst/>
            </a:prstGeom>
            <a:gradFill rotWithShape="1">
              <a:gsLst>
                <a:gs pos="0">
                  <a:schemeClr val="bg1"/>
                </a:gs>
                <a:gs pos="100000">
                  <a:srgbClr val="D9D9D9"/>
                </a:gs>
              </a:gsLst>
              <a:lin ang="2700000" scaled="1"/>
            </a:gradFill>
            <a:ln w="12700">
              <a:solidFill>
                <a:schemeClr val="bg1"/>
              </a:solidFill>
              <a:round/>
            </a:ln>
            <a:effectLst>
              <a:outerShdw dist="63500" dir="8100000" algn="ctr" rotWithShape="0">
                <a:srgbClr val="000000">
                  <a:alpha val="25000"/>
                </a:srgbClr>
              </a:outerShdw>
            </a:effectLst>
          </p:spPr>
          <p:txBody>
            <a:bodyPr anchor="ctr"/>
            <a:lstStyle/>
            <a:p>
              <a:pPr algn="ctr" defTabSz="1088390" fontAlgn="auto">
                <a:spcBef>
                  <a:spcPts val="0"/>
                </a:spcBef>
                <a:spcAft>
                  <a:spcPts val="0"/>
                </a:spcAft>
                <a:defRPr/>
              </a:pPr>
              <a:endParaRPr lang="zh-CN" altLang="en-US" sz="3100">
                <a:latin typeface="+mn-lt"/>
                <a:ea typeface="+mn-ea"/>
              </a:endParaRPr>
            </a:p>
          </p:txBody>
        </p:sp>
        <p:sp>
          <p:nvSpPr>
            <p:cNvPr id="35" name="椭圆 31"/>
            <p:cNvSpPr>
              <a:spLocks noChangeArrowheads="1"/>
            </p:cNvSpPr>
            <p:nvPr/>
          </p:nvSpPr>
          <p:spPr bwMode="auto">
            <a:xfrm>
              <a:off x="141587" y="160129"/>
              <a:ext cx="1371624" cy="1369990"/>
            </a:xfrm>
            <a:prstGeom prst="ellipse">
              <a:avLst/>
            </a:prstGeom>
            <a:solidFill>
              <a:srgbClr val="4A95B0"/>
            </a:solidFill>
            <a:ln>
              <a:noFill/>
            </a:ln>
            <a:effectLst>
              <a:outerShdw dist="38100" dir="2700000" algn="ctr" rotWithShape="0">
                <a:srgbClr val="000000">
                  <a:alpha val="39000"/>
                </a:srgbClr>
              </a:outerShdw>
            </a:effectLst>
            <a:extLst/>
          </p:spPr>
          <p:txBody>
            <a:bodyPr anchor="ctr"/>
            <a:lstStyle/>
            <a:p>
              <a:pPr algn="ctr" defTabSz="1088390" fontAlgn="auto">
                <a:spcBef>
                  <a:spcPts val="0"/>
                </a:spcBef>
                <a:spcAft>
                  <a:spcPts val="0"/>
                </a:spcAft>
                <a:defRPr/>
              </a:pPr>
              <a:endParaRPr lang="zh-CN" altLang="en-US" sz="3100">
                <a:solidFill>
                  <a:srgbClr val="FFFFFF"/>
                </a:solidFill>
                <a:latin typeface="+mn-lt"/>
                <a:ea typeface="+mn-ea"/>
              </a:endParaRPr>
            </a:p>
          </p:txBody>
        </p:sp>
      </p:grpSp>
      <p:grpSp>
        <p:nvGrpSpPr>
          <p:cNvPr id="62489" name="组合 32"/>
          <p:cNvGrpSpPr>
            <a:grpSpLocks/>
          </p:cNvGrpSpPr>
          <p:nvPr/>
        </p:nvGrpSpPr>
        <p:grpSpPr bwMode="auto">
          <a:xfrm>
            <a:off x="9652000" y="6019800"/>
            <a:ext cx="300038" cy="300038"/>
            <a:chOff x="0" y="0"/>
            <a:chExt cx="1681349" cy="1681349"/>
          </a:xfrm>
        </p:grpSpPr>
        <p:sp>
          <p:nvSpPr>
            <p:cNvPr id="37" name="椭圆 33"/>
            <p:cNvSpPr>
              <a:spLocks noChangeArrowheads="1"/>
            </p:cNvSpPr>
            <p:nvPr/>
          </p:nvSpPr>
          <p:spPr bwMode="auto">
            <a:xfrm>
              <a:off x="0" y="0"/>
              <a:ext cx="1681349" cy="1681349"/>
            </a:xfrm>
            <a:prstGeom prst="ellipse">
              <a:avLst/>
            </a:prstGeom>
            <a:gradFill rotWithShape="1">
              <a:gsLst>
                <a:gs pos="0">
                  <a:schemeClr val="bg1"/>
                </a:gs>
                <a:gs pos="100000">
                  <a:srgbClr val="D9D9D9"/>
                </a:gs>
              </a:gsLst>
              <a:lin ang="2700000" scaled="1"/>
            </a:gradFill>
            <a:ln w="12700">
              <a:solidFill>
                <a:schemeClr val="bg1"/>
              </a:solidFill>
              <a:round/>
            </a:ln>
            <a:effectLst>
              <a:outerShdw dist="63500" dir="8100000" algn="ctr" rotWithShape="0">
                <a:srgbClr val="000000">
                  <a:alpha val="25000"/>
                </a:srgbClr>
              </a:outerShdw>
            </a:effectLst>
          </p:spPr>
          <p:txBody>
            <a:bodyPr anchor="ctr"/>
            <a:lstStyle/>
            <a:p>
              <a:pPr algn="ctr" defTabSz="1088390" fontAlgn="auto">
                <a:spcBef>
                  <a:spcPts val="0"/>
                </a:spcBef>
                <a:spcAft>
                  <a:spcPts val="0"/>
                </a:spcAft>
                <a:defRPr/>
              </a:pPr>
              <a:endParaRPr lang="zh-CN" altLang="en-US" sz="3100">
                <a:latin typeface="+mn-lt"/>
                <a:ea typeface="+mn-ea"/>
              </a:endParaRPr>
            </a:p>
          </p:txBody>
        </p:sp>
        <p:sp>
          <p:nvSpPr>
            <p:cNvPr id="38" name="椭圆 34"/>
            <p:cNvSpPr>
              <a:spLocks noChangeArrowheads="1"/>
            </p:cNvSpPr>
            <p:nvPr/>
          </p:nvSpPr>
          <p:spPr bwMode="auto">
            <a:xfrm>
              <a:off x="142336" y="160128"/>
              <a:ext cx="1369986" cy="1369986"/>
            </a:xfrm>
            <a:prstGeom prst="ellipse">
              <a:avLst/>
            </a:prstGeom>
            <a:solidFill>
              <a:srgbClr val="4A95B0"/>
            </a:solidFill>
            <a:ln>
              <a:noFill/>
            </a:ln>
            <a:effectLst>
              <a:outerShdw dist="38100" dir="2700000" algn="ctr" rotWithShape="0">
                <a:srgbClr val="000000">
                  <a:alpha val="39000"/>
                </a:srgbClr>
              </a:outerShdw>
            </a:effectLst>
            <a:extLst/>
          </p:spPr>
          <p:txBody>
            <a:bodyPr anchor="ctr"/>
            <a:lstStyle/>
            <a:p>
              <a:pPr algn="ctr" defTabSz="1088390" fontAlgn="auto">
                <a:spcBef>
                  <a:spcPts val="0"/>
                </a:spcBef>
                <a:spcAft>
                  <a:spcPts val="0"/>
                </a:spcAft>
                <a:defRPr/>
              </a:pPr>
              <a:endParaRPr lang="zh-CN" altLang="en-US" sz="3100">
                <a:solidFill>
                  <a:srgbClr val="FFFFFF"/>
                </a:solidFill>
                <a:latin typeface="+mn-lt"/>
                <a:ea typeface="+mn-ea"/>
              </a:endParaRPr>
            </a:p>
          </p:txBody>
        </p:sp>
      </p:grpSp>
      <p:grpSp>
        <p:nvGrpSpPr>
          <p:cNvPr id="62490" name="组合 35"/>
          <p:cNvGrpSpPr>
            <a:grpSpLocks/>
          </p:cNvGrpSpPr>
          <p:nvPr/>
        </p:nvGrpSpPr>
        <p:grpSpPr bwMode="auto">
          <a:xfrm>
            <a:off x="9323388" y="6021388"/>
            <a:ext cx="300037" cy="300037"/>
            <a:chOff x="0" y="0"/>
            <a:chExt cx="1681349" cy="1681349"/>
          </a:xfrm>
        </p:grpSpPr>
        <p:sp>
          <p:nvSpPr>
            <p:cNvPr id="40" name="椭圆 36"/>
            <p:cNvSpPr>
              <a:spLocks noChangeArrowheads="1"/>
            </p:cNvSpPr>
            <p:nvPr/>
          </p:nvSpPr>
          <p:spPr bwMode="auto">
            <a:xfrm>
              <a:off x="0" y="0"/>
              <a:ext cx="1681349" cy="1681349"/>
            </a:xfrm>
            <a:prstGeom prst="ellipse">
              <a:avLst/>
            </a:prstGeom>
            <a:gradFill rotWithShape="1">
              <a:gsLst>
                <a:gs pos="0">
                  <a:schemeClr val="bg1"/>
                </a:gs>
                <a:gs pos="100000">
                  <a:srgbClr val="D9D9D9"/>
                </a:gs>
              </a:gsLst>
              <a:lin ang="2700000" scaled="1"/>
            </a:gradFill>
            <a:ln w="12700">
              <a:solidFill>
                <a:schemeClr val="bg1"/>
              </a:solidFill>
              <a:round/>
            </a:ln>
            <a:effectLst>
              <a:outerShdw dist="63500" dir="8100000" algn="ctr" rotWithShape="0">
                <a:srgbClr val="000000">
                  <a:alpha val="25000"/>
                </a:srgbClr>
              </a:outerShdw>
            </a:effectLst>
          </p:spPr>
          <p:txBody>
            <a:bodyPr anchor="ctr"/>
            <a:lstStyle/>
            <a:p>
              <a:pPr algn="ctr" defTabSz="1088390" fontAlgn="auto">
                <a:spcBef>
                  <a:spcPts val="0"/>
                </a:spcBef>
                <a:spcAft>
                  <a:spcPts val="0"/>
                </a:spcAft>
                <a:defRPr/>
              </a:pPr>
              <a:endParaRPr lang="zh-CN" altLang="en-US" sz="3100">
                <a:latin typeface="+mn-lt"/>
                <a:ea typeface="+mn-ea"/>
              </a:endParaRPr>
            </a:p>
          </p:txBody>
        </p:sp>
        <p:sp>
          <p:nvSpPr>
            <p:cNvPr id="41" name="椭圆 37"/>
            <p:cNvSpPr>
              <a:spLocks noChangeArrowheads="1"/>
            </p:cNvSpPr>
            <p:nvPr/>
          </p:nvSpPr>
          <p:spPr bwMode="auto">
            <a:xfrm>
              <a:off x="142337" y="160129"/>
              <a:ext cx="1369990" cy="1369990"/>
            </a:xfrm>
            <a:prstGeom prst="ellipse">
              <a:avLst/>
            </a:prstGeom>
            <a:solidFill>
              <a:srgbClr val="4A95B0"/>
            </a:solidFill>
            <a:ln>
              <a:noFill/>
            </a:ln>
            <a:effectLst>
              <a:outerShdw dist="38100" dir="2700000" algn="ctr" rotWithShape="0">
                <a:srgbClr val="000000">
                  <a:alpha val="39000"/>
                </a:srgbClr>
              </a:outerShdw>
            </a:effectLst>
            <a:extLst/>
          </p:spPr>
          <p:txBody>
            <a:bodyPr anchor="ctr"/>
            <a:lstStyle/>
            <a:p>
              <a:pPr algn="ctr" defTabSz="1088390" fontAlgn="auto">
                <a:spcBef>
                  <a:spcPts val="0"/>
                </a:spcBef>
                <a:spcAft>
                  <a:spcPts val="0"/>
                </a:spcAft>
                <a:defRPr/>
              </a:pPr>
              <a:endParaRPr lang="zh-CN" altLang="en-US" sz="3100">
                <a:solidFill>
                  <a:srgbClr val="FFFFFF"/>
                </a:solidFill>
                <a:latin typeface="+mn-lt"/>
                <a:ea typeface="+mn-ea"/>
              </a:endParaRPr>
            </a:p>
          </p:txBody>
        </p:sp>
      </p:grpSp>
      <p:grpSp>
        <p:nvGrpSpPr>
          <p:cNvPr id="62491" name="组合 25"/>
          <p:cNvGrpSpPr>
            <a:grpSpLocks/>
          </p:cNvGrpSpPr>
          <p:nvPr/>
        </p:nvGrpSpPr>
        <p:grpSpPr bwMode="auto">
          <a:xfrm>
            <a:off x="11052175" y="6021388"/>
            <a:ext cx="300038" cy="300037"/>
            <a:chOff x="0" y="0"/>
            <a:chExt cx="1681349" cy="1681349"/>
          </a:xfrm>
        </p:grpSpPr>
        <p:sp>
          <p:nvSpPr>
            <p:cNvPr id="43" name="椭圆 27"/>
            <p:cNvSpPr>
              <a:spLocks noChangeArrowheads="1"/>
            </p:cNvSpPr>
            <p:nvPr/>
          </p:nvSpPr>
          <p:spPr bwMode="auto">
            <a:xfrm>
              <a:off x="0" y="0"/>
              <a:ext cx="1681349" cy="1681349"/>
            </a:xfrm>
            <a:prstGeom prst="ellipse">
              <a:avLst/>
            </a:prstGeom>
            <a:gradFill rotWithShape="1">
              <a:gsLst>
                <a:gs pos="0">
                  <a:schemeClr val="bg1"/>
                </a:gs>
                <a:gs pos="100000">
                  <a:srgbClr val="D9D9D9"/>
                </a:gs>
              </a:gsLst>
              <a:lin ang="2700000" scaled="1"/>
            </a:gradFill>
            <a:ln w="12700">
              <a:solidFill>
                <a:schemeClr val="bg1"/>
              </a:solidFill>
              <a:round/>
            </a:ln>
            <a:effectLst>
              <a:outerShdw dist="63500" dir="8100000" algn="ctr" rotWithShape="0">
                <a:srgbClr val="000000">
                  <a:alpha val="25000"/>
                </a:srgbClr>
              </a:outerShdw>
            </a:effectLst>
          </p:spPr>
          <p:txBody>
            <a:bodyPr anchor="ctr"/>
            <a:lstStyle/>
            <a:p>
              <a:pPr algn="ctr" defTabSz="1088390" fontAlgn="auto">
                <a:spcBef>
                  <a:spcPts val="0"/>
                </a:spcBef>
                <a:spcAft>
                  <a:spcPts val="0"/>
                </a:spcAft>
                <a:defRPr/>
              </a:pPr>
              <a:endParaRPr lang="zh-CN" altLang="en-US" sz="3100">
                <a:latin typeface="+mn-lt"/>
                <a:ea typeface="+mn-ea"/>
              </a:endParaRPr>
            </a:p>
          </p:txBody>
        </p:sp>
        <p:sp>
          <p:nvSpPr>
            <p:cNvPr id="44" name="椭圆 28"/>
            <p:cNvSpPr>
              <a:spLocks noChangeArrowheads="1"/>
            </p:cNvSpPr>
            <p:nvPr/>
          </p:nvSpPr>
          <p:spPr bwMode="auto">
            <a:xfrm>
              <a:off x="142336" y="160129"/>
              <a:ext cx="1369986" cy="1369990"/>
            </a:xfrm>
            <a:prstGeom prst="ellipse">
              <a:avLst/>
            </a:prstGeom>
            <a:solidFill>
              <a:srgbClr val="4A95B0"/>
            </a:solidFill>
            <a:ln>
              <a:noFill/>
            </a:ln>
            <a:effectLst>
              <a:outerShdw dist="38100" dir="2700000" algn="ctr" rotWithShape="0">
                <a:srgbClr val="000000">
                  <a:alpha val="39000"/>
                </a:srgbClr>
              </a:outerShdw>
            </a:effectLst>
            <a:extLst/>
          </p:spPr>
          <p:txBody>
            <a:bodyPr anchor="ctr"/>
            <a:lstStyle/>
            <a:p>
              <a:pPr algn="ctr" defTabSz="1088390" fontAlgn="auto">
                <a:spcBef>
                  <a:spcPts val="0"/>
                </a:spcBef>
                <a:spcAft>
                  <a:spcPts val="0"/>
                </a:spcAft>
                <a:defRPr/>
              </a:pPr>
              <a:endParaRPr lang="zh-CN" altLang="en-US" sz="3100">
                <a:solidFill>
                  <a:srgbClr val="FFFFFF"/>
                </a:solidFill>
                <a:latin typeface="+mn-lt"/>
                <a:ea typeface="+mn-ea"/>
              </a:endParaRPr>
            </a:p>
          </p:txBody>
        </p:sp>
      </p:grpSp>
      <p:grpSp>
        <p:nvGrpSpPr>
          <p:cNvPr id="62492" name="组合 29"/>
          <p:cNvGrpSpPr>
            <a:grpSpLocks/>
          </p:cNvGrpSpPr>
          <p:nvPr/>
        </p:nvGrpSpPr>
        <p:grpSpPr bwMode="auto">
          <a:xfrm>
            <a:off x="10690225" y="6021388"/>
            <a:ext cx="301625" cy="300037"/>
            <a:chOff x="0" y="0"/>
            <a:chExt cx="1681349" cy="1681349"/>
          </a:xfrm>
        </p:grpSpPr>
        <p:sp>
          <p:nvSpPr>
            <p:cNvPr id="46" name="椭圆 30"/>
            <p:cNvSpPr>
              <a:spLocks noChangeArrowheads="1"/>
            </p:cNvSpPr>
            <p:nvPr/>
          </p:nvSpPr>
          <p:spPr bwMode="auto">
            <a:xfrm>
              <a:off x="0" y="0"/>
              <a:ext cx="1681349" cy="1681349"/>
            </a:xfrm>
            <a:prstGeom prst="ellipse">
              <a:avLst/>
            </a:prstGeom>
            <a:gradFill rotWithShape="1">
              <a:gsLst>
                <a:gs pos="0">
                  <a:schemeClr val="bg1"/>
                </a:gs>
                <a:gs pos="100000">
                  <a:srgbClr val="D9D9D9"/>
                </a:gs>
              </a:gsLst>
              <a:lin ang="2700000" scaled="1"/>
            </a:gradFill>
            <a:ln w="12700">
              <a:solidFill>
                <a:schemeClr val="bg1"/>
              </a:solidFill>
              <a:round/>
            </a:ln>
            <a:effectLst>
              <a:outerShdw dist="63500" dir="8100000" algn="ctr" rotWithShape="0">
                <a:srgbClr val="000000">
                  <a:alpha val="25000"/>
                </a:srgbClr>
              </a:outerShdw>
            </a:effectLst>
          </p:spPr>
          <p:txBody>
            <a:bodyPr anchor="ctr"/>
            <a:lstStyle/>
            <a:p>
              <a:pPr algn="ctr" defTabSz="1088390" fontAlgn="auto">
                <a:spcBef>
                  <a:spcPts val="0"/>
                </a:spcBef>
                <a:spcAft>
                  <a:spcPts val="0"/>
                </a:spcAft>
                <a:defRPr/>
              </a:pPr>
              <a:endParaRPr lang="zh-CN" altLang="en-US" sz="3100">
                <a:latin typeface="+mn-lt"/>
                <a:ea typeface="+mn-ea"/>
              </a:endParaRPr>
            </a:p>
          </p:txBody>
        </p:sp>
        <p:sp>
          <p:nvSpPr>
            <p:cNvPr id="47" name="椭圆 31"/>
            <p:cNvSpPr>
              <a:spLocks noChangeArrowheads="1"/>
            </p:cNvSpPr>
            <p:nvPr/>
          </p:nvSpPr>
          <p:spPr bwMode="auto">
            <a:xfrm>
              <a:off x="141587" y="160129"/>
              <a:ext cx="1371630" cy="1369990"/>
            </a:xfrm>
            <a:prstGeom prst="ellipse">
              <a:avLst/>
            </a:prstGeom>
            <a:solidFill>
              <a:srgbClr val="4A95B0"/>
            </a:solidFill>
            <a:ln>
              <a:noFill/>
            </a:ln>
            <a:effectLst>
              <a:outerShdw dist="38100" dir="2700000" algn="ctr" rotWithShape="0">
                <a:srgbClr val="000000">
                  <a:alpha val="39000"/>
                </a:srgbClr>
              </a:outerShdw>
            </a:effectLst>
            <a:extLst/>
          </p:spPr>
          <p:txBody>
            <a:bodyPr anchor="ctr"/>
            <a:lstStyle/>
            <a:p>
              <a:pPr algn="ctr" defTabSz="1088390" fontAlgn="auto">
                <a:spcBef>
                  <a:spcPts val="0"/>
                </a:spcBef>
                <a:spcAft>
                  <a:spcPts val="0"/>
                </a:spcAft>
                <a:defRPr/>
              </a:pPr>
              <a:endParaRPr lang="zh-CN" altLang="en-US" sz="3100">
                <a:solidFill>
                  <a:srgbClr val="FFFFFF"/>
                </a:solidFill>
                <a:latin typeface="+mn-lt"/>
                <a:ea typeface="+mn-ea"/>
              </a:endParaRPr>
            </a:p>
          </p:txBody>
        </p:sp>
      </p:gr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64514"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64515"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64516"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64517" name="矩形 6"/>
          <p:cNvSpPr>
            <a:spLocks noChangeArrowheads="1"/>
          </p:cNvSpPr>
          <p:nvPr/>
        </p:nvSpPr>
        <p:spPr bwMode="auto">
          <a:xfrm>
            <a:off x="1041400" y="1430338"/>
            <a:ext cx="10453688" cy="3830637"/>
          </a:xfrm>
          <a:prstGeom prst="rect">
            <a:avLst/>
          </a:prstGeom>
          <a:noFill/>
          <a:ln w="9525">
            <a:noFill/>
            <a:miter lim="800000"/>
            <a:headEnd/>
            <a:tailEnd/>
          </a:ln>
        </p:spPr>
        <p:txBody>
          <a:bodyPr>
            <a:spAutoFit/>
          </a:bodyPr>
          <a:lstStyle/>
          <a:p>
            <a:endParaRPr lang="en-US" altLang="zh-CN">
              <a:latin typeface="黑体" pitchFamily="49" charset="-122"/>
              <a:ea typeface="黑体" pitchFamily="49" charset="-122"/>
            </a:endParaRPr>
          </a:p>
          <a:p>
            <a:r>
              <a:rPr lang="en-US" altLang="zh-CN" sz="2000">
                <a:latin typeface="黑体" pitchFamily="49" charset="-122"/>
                <a:ea typeface="黑体" pitchFamily="49" charset="-122"/>
              </a:rPr>
              <a:t>27</a:t>
            </a:r>
            <a:r>
              <a:rPr lang="zh-CN" altLang="en-US" sz="2000">
                <a:latin typeface="黑体" pitchFamily="49" charset="-122"/>
                <a:ea typeface="黑体" pitchFamily="49" charset="-122"/>
              </a:rPr>
              <a:t>医疗机构应当加强</a:t>
            </a:r>
            <a:r>
              <a:rPr lang="zh-CN" altLang="en-US" sz="2000">
                <a:solidFill>
                  <a:srgbClr val="FF0000"/>
                </a:solidFill>
                <a:latin typeface="黑体" pitchFamily="49" charset="-122"/>
                <a:ea typeface="黑体" pitchFamily="49" charset="-122"/>
              </a:rPr>
              <a:t>临床专科服务能力建设</a:t>
            </a:r>
            <a:r>
              <a:rPr lang="zh-CN" altLang="en-US" sz="2000">
                <a:latin typeface="黑体" pitchFamily="49" charset="-122"/>
                <a:ea typeface="黑体" pitchFamily="49" charset="-122"/>
              </a:rPr>
              <a:t>，重视专科协同发展，制订专科建设发展规划并组织实施，推行“以患者为中心、以疾病为链条”的多学科诊疗模式。加强继续医学教育，重视人才培养、临床技术创新性研究和成果转化，提高专科临床服务能力与水平。</a:t>
            </a: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28</a:t>
            </a:r>
            <a:r>
              <a:rPr lang="zh-CN" altLang="en-US" sz="2000">
                <a:latin typeface="黑体" pitchFamily="49" charset="-122"/>
                <a:ea typeface="黑体" pitchFamily="49" charset="-122"/>
              </a:rPr>
              <a:t>医疗机构应当加强</a:t>
            </a:r>
            <a:r>
              <a:rPr lang="zh-CN" altLang="en-US" sz="2000">
                <a:solidFill>
                  <a:srgbClr val="FF0000"/>
                </a:solidFill>
                <a:latin typeface="黑体" pitchFamily="49" charset="-122"/>
                <a:ea typeface="黑体" pitchFamily="49" charset="-122"/>
              </a:rPr>
              <a:t>单病种质量管理与控制</a:t>
            </a:r>
            <a:r>
              <a:rPr lang="zh-CN" altLang="en-US" sz="2000">
                <a:latin typeface="黑体" pitchFamily="49" charset="-122"/>
                <a:ea typeface="黑体" pitchFamily="49" charset="-122"/>
              </a:rPr>
              <a:t>工作，建立本机构单病种管理的指标体系，制订单病种医疗质量参考标准，促进医疗质量精细化管理。</a:t>
            </a: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29</a:t>
            </a:r>
            <a:r>
              <a:rPr lang="zh-CN" altLang="en-US" sz="2000">
                <a:latin typeface="黑体" pitchFamily="49" charset="-122"/>
                <a:ea typeface="黑体" pitchFamily="49" charset="-122"/>
              </a:rPr>
              <a:t>医疗机构应当制订</a:t>
            </a:r>
            <a:r>
              <a:rPr lang="zh-CN" altLang="en-US" sz="2000">
                <a:solidFill>
                  <a:srgbClr val="FF0000"/>
                </a:solidFill>
                <a:latin typeface="黑体" pitchFamily="49" charset="-122"/>
                <a:ea typeface="黑体" pitchFamily="49" charset="-122"/>
              </a:rPr>
              <a:t>满意度监测</a:t>
            </a:r>
            <a:r>
              <a:rPr lang="zh-CN" altLang="en-US" sz="2000">
                <a:latin typeface="黑体" pitchFamily="49" charset="-122"/>
                <a:ea typeface="黑体" pitchFamily="49" charset="-122"/>
              </a:rPr>
              <a:t>指标并不断完善，定期开展患者和员工满意度监测，努力改善患者就医体验和员工执业感受。 </a:t>
            </a: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30</a:t>
            </a:r>
            <a:r>
              <a:rPr lang="zh-CN" altLang="en-US" sz="2000">
                <a:latin typeface="黑体" pitchFamily="49" charset="-122"/>
                <a:ea typeface="黑体" pitchFamily="49" charset="-122"/>
              </a:rPr>
              <a:t>医疗机构应当开展</a:t>
            </a:r>
            <a:r>
              <a:rPr lang="zh-CN" altLang="en-US" sz="2000">
                <a:solidFill>
                  <a:srgbClr val="FF0000"/>
                </a:solidFill>
                <a:latin typeface="黑体" pitchFamily="49" charset="-122"/>
                <a:ea typeface="黑体" pitchFamily="49" charset="-122"/>
              </a:rPr>
              <a:t>全过程成本精确管理</a:t>
            </a:r>
            <a:r>
              <a:rPr lang="zh-CN" altLang="en-US" sz="2000">
                <a:latin typeface="黑体" pitchFamily="49" charset="-122"/>
                <a:ea typeface="黑体" pitchFamily="49" charset="-122"/>
              </a:rPr>
              <a:t>，加强成本核算、过程控制、细节管理和量化分析，不断优化投入产出比，努力提高医疗资源利用效率。</a:t>
            </a:r>
          </a:p>
        </p:txBody>
      </p:sp>
      <p:sp>
        <p:nvSpPr>
          <p:cNvPr id="64518" name="Freeform 501"/>
          <p:cNvSpPr>
            <a:spLocks noEditPoints="1"/>
          </p:cNvSpPr>
          <p:nvPr/>
        </p:nvSpPr>
        <p:spPr bwMode="auto">
          <a:xfrm>
            <a:off x="774700" y="1817688"/>
            <a:ext cx="287338"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64519" name="Freeform 501"/>
          <p:cNvSpPr>
            <a:spLocks noEditPoints="1"/>
          </p:cNvSpPr>
          <p:nvPr/>
        </p:nvSpPr>
        <p:spPr bwMode="auto">
          <a:xfrm>
            <a:off x="766763" y="3789363"/>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64520" name="Freeform 501"/>
          <p:cNvSpPr>
            <a:spLocks noEditPoints="1"/>
          </p:cNvSpPr>
          <p:nvPr/>
        </p:nvSpPr>
        <p:spPr bwMode="auto">
          <a:xfrm>
            <a:off x="766763" y="2925763"/>
            <a:ext cx="287337" cy="287337"/>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64521" name="Freeform 501"/>
          <p:cNvSpPr>
            <a:spLocks noEditPoints="1"/>
          </p:cNvSpPr>
          <p:nvPr/>
        </p:nvSpPr>
        <p:spPr bwMode="auto">
          <a:xfrm>
            <a:off x="766763" y="4581525"/>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199683" name="标题 2"/>
          <p:cNvSpPr>
            <a:spLocks noGrp="1"/>
          </p:cNvSpPr>
          <p:nvPr>
            <p:ph type="title" idx="4294967295"/>
          </p:nvPr>
        </p:nvSpPr>
        <p:spPr bwMode="auto">
          <a:xfrm>
            <a:off x="1414463" y="693738"/>
            <a:ext cx="2833687" cy="341312"/>
          </a:xfrm>
          <a:prstGeom prst="rect">
            <a:avLst/>
          </a:prstGeom>
          <a:noFill/>
          <a:ln>
            <a:miter lim="800000"/>
            <a:headEnd/>
            <a:tailEnd/>
          </a:ln>
        </p:spPr>
        <p:txBody>
          <a:bodyPr anchor="ctr"/>
          <a:lstStyle/>
          <a:p>
            <a:pPr algn="l"/>
            <a:r>
              <a:rPr lang="zh-CN" altLang="en-US" sz="1700" b="1">
                <a:solidFill>
                  <a:srgbClr val="595959"/>
                </a:solidFill>
                <a:latin typeface="微软雅黑" pitchFamily="34" charset="-122"/>
                <a:ea typeface="微软雅黑" pitchFamily="34" charset="-122"/>
              </a:rPr>
              <a:t>制定背景</a:t>
            </a:r>
          </a:p>
        </p:txBody>
      </p:sp>
      <p:sp>
        <p:nvSpPr>
          <p:cNvPr id="199684" name="内容占位符 3"/>
          <p:cNvSpPr>
            <a:spLocks noGrp="1"/>
          </p:cNvSpPr>
          <p:nvPr>
            <p:ph sz="half" idx="4294967295"/>
          </p:nvPr>
        </p:nvSpPr>
        <p:spPr bwMode="auto">
          <a:xfrm>
            <a:off x="261938" y="693738"/>
            <a:ext cx="1020762" cy="341312"/>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第一部分</a:t>
            </a:r>
          </a:p>
        </p:txBody>
      </p:sp>
      <p:sp>
        <p:nvSpPr>
          <p:cNvPr id="199685"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199686" name="矩形 6"/>
          <p:cNvSpPr>
            <a:spLocks noChangeArrowheads="1"/>
          </p:cNvSpPr>
          <p:nvPr/>
        </p:nvSpPr>
        <p:spPr bwMode="auto">
          <a:xfrm>
            <a:off x="982663" y="1227138"/>
            <a:ext cx="10525125" cy="5116512"/>
          </a:xfrm>
          <a:prstGeom prst="rect">
            <a:avLst/>
          </a:prstGeom>
          <a:noFill/>
          <a:ln w="9525">
            <a:noFill/>
            <a:miter lim="800000"/>
            <a:headEnd/>
            <a:tailEnd/>
          </a:ln>
        </p:spPr>
        <p:txBody>
          <a:bodyPr>
            <a:spAutoFit/>
          </a:bodyPr>
          <a:lstStyle/>
          <a:p>
            <a:r>
              <a:rPr lang="zh-CN" altLang="en-US" sz="2200">
                <a:latin typeface="黑体" pitchFamily="49" charset="-122"/>
                <a:ea typeface="黑体" pitchFamily="49" charset="-122"/>
              </a:rPr>
              <a:t>含义（在办法的附则中）：</a:t>
            </a:r>
          </a:p>
          <a:p>
            <a:r>
              <a:rPr lang="zh-CN" altLang="en-US" sz="2200">
                <a:solidFill>
                  <a:srgbClr val="FF0000"/>
                </a:solidFill>
                <a:latin typeface="黑体" pitchFamily="49" charset="-122"/>
                <a:ea typeface="黑体" pitchFamily="49" charset="-122"/>
              </a:rPr>
              <a:t>（一）医疗质量：</a:t>
            </a:r>
            <a:r>
              <a:rPr lang="zh-CN" altLang="en-US" sz="2200">
                <a:latin typeface="黑体" pitchFamily="49" charset="-122"/>
                <a:ea typeface="黑体" pitchFamily="49" charset="-122"/>
              </a:rPr>
              <a:t>指在现有医疗技术水平及能力、条件下，医疗机构及其医务人员在临床诊断及治疗过程中，按照职业道德及诊疗规范要求，给予患者医疗照顾的程度。</a:t>
            </a:r>
          </a:p>
          <a:p>
            <a:r>
              <a:rPr lang="zh-CN" altLang="en-US" sz="2200">
                <a:solidFill>
                  <a:srgbClr val="FF0000"/>
                </a:solidFill>
                <a:latin typeface="黑体" pitchFamily="49" charset="-122"/>
                <a:ea typeface="黑体" pitchFamily="49" charset="-122"/>
              </a:rPr>
              <a:t>（二）医疗质量管理：</a:t>
            </a:r>
            <a:r>
              <a:rPr lang="zh-CN" altLang="en-US" sz="2200">
                <a:latin typeface="黑体" pitchFamily="49" charset="-122"/>
                <a:ea typeface="黑体" pitchFamily="49" charset="-122"/>
              </a:rPr>
              <a:t>指按照医疗质量形成的规律和有关法律、法规要求，运用现代科学管理方法，对医疗服务要素、过程和结果进行管理与控制，以实现医疗质量系统改进、持续改进的过程。</a:t>
            </a:r>
          </a:p>
          <a:p>
            <a:r>
              <a:rPr lang="zh-CN" altLang="en-US" sz="2200">
                <a:solidFill>
                  <a:srgbClr val="FF0000"/>
                </a:solidFill>
                <a:latin typeface="黑体" pitchFamily="49" charset="-122"/>
                <a:ea typeface="黑体" pitchFamily="49" charset="-122"/>
              </a:rPr>
              <a:t>（三）医疗质量安全核心制度</a:t>
            </a:r>
            <a:r>
              <a:rPr lang="zh-CN" altLang="en-US" sz="2200">
                <a:solidFill>
                  <a:srgbClr val="FF0000"/>
                </a:solidFill>
                <a:latin typeface="黑体" pitchFamily="49" charset="-122"/>
                <a:ea typeface="黑体" pitchFamily="49" charset="-122"/>
                <a:sym typeface="+mn-ea"/>
              </a:rPr>
              <a:t>：</a:t>
            </a:r>
            <a:r>
              <a:rPr lang="zh-CN" altLang="en-US" sz="2200">
                <a:latin typeface="黑体" pitchFamily="49" charset="-122"/>
                <a:ea typeface="黑体" pitchFamily="49" charset="-122"/>
              </a:rPr>
              <a:t>指医疗机构及其医务人员在诊疗活动中应当严格遵守的相关制度，主要包括：首诊负责制度、三级查房制度、会诊制度、分级护理制度、值班和交接班制度、疑难病例讨论制度、急危重患者抢救制度、术前讨论制度、死亡病例讨论制度、查对制度、手术安全核查制度、手术分级管理制度、新技术和新项目准入制度、危急值报告制度、病历管理制度、抗菌药物分级管理制度、临床用血审核制度、信息安全管理制度等。</a:t>
            </a:r>
            <a:r>
              <a:rPr lang="zh-CN" altLang="en-US" sz="2200">
                <a:solidFill>
                  <a:srgbClr val="FF0000"/>
                </a:solidFill>
                <a:latin typeface="黑体" pitchFamily="49" charset="-122"/>
                <a:ea typeface="黑体" pitchFamily="49" charset="-122"/>
              </a:rPr>
              <a:t> </a:t>
            </a:r>
          </a:p>
          <a:p>
            <a:r>
              <a:rPr lang="zh-CN" altLang="en-US" sz="2200">
                <a:solidFill>
                  <a:srgbClr val="FF0000"/>
                </a:solidFill>
                <a:latin typeface="黑体" pitchFamily="49" charset="-122"/>
                <a:ea typeface="黑体" pitchFamily="49" charset="-122"/>
              </a:rPr>
              <a:t>（四）医疗质量管理工具</a:t>
            </a:r>
            <a:r>
              <a:rPr lang="zh-CN" altLang="en-US" sz="2200">
                <a:solidFill>
                  <a:srgbClr val="FF0000"/>
                </a:solidFill>
                <a:latin typeface="黑体" pitchFamily="49" charset="-122"/>
                <a:ea typeface="黑体" pitchFamily="49" charset="-122"/>
                <a:sym typeface="+mn-ea"/>
              </a:rPr>
              <a:t>：</a:t>
            </a:r>
            <a:r>
              <a:rPr lang="zh-CN" altLang="en-US" sz="2200">
                <a:latin typeface="黑体" pitchFamily="49" charset="-122"/>
                <a:ea typeface="黑体" pitchFamily="49" charset="-122"/>
              </a:rPr>
              <a:t>指为实现医疗质量管理目标和持续改进所采用的措施、方法和手段，如全面质量管理（TQC）、质量环（PDCA循环）、品管圈（QCC）、疾病诊断相关组（DRGs）绩效评价、单病种管理、临床路径管理等。</a:t>
            </a:r>
          </a:p>
        </p:txBody>
      </p:sp>
      <p:sp>
        <p:nvSpPr>
          <p:cNvPr id="199687" name="Freeform 501"/>
          <p:cNvSpPr>
            <a:spLocks noEditPoints="1"/>
          </p:cNvSpPr>
          <p:nvPr/>
        </p:nvSpPr>
        <p:spPr bwMode="auto">
          <a:xfrm>
            <a:off x="754063" y="1989138"/>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199688" name="Freeform 501"/>
          <p:cNvSpPr>
            <a:spLocks noEditPoints="1"/>
          </p:cNvSpPr>
          <p:nvPr/>
        </p:nvSpPr>
        <p:spPr bwMode="auto">
          <a:xfrm>
            <a:off x="766763" y="4294188"/>
            <a:ext cx="287337" cy="287337"/>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66562"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66563"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66564"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66565" name="矩形 6"/>
          <p:cNvSpPr>
            <a:spLocks noChangeArrowheads="1"/>
          </p:cNvSpPr>
          <p:nvPr/>
        </p:nvSpPr>
        <p:spPr bwMode="auto">
          <a:xfrm>
            <a:off x="1041400" y="1430338"/>
            <a:ext cx="10453688" cy="4830762"/>
          </a:xfrm>
          <a:prstGeom prst="rect">
            <a:avLst/>
          </a:prstGeom>
          <a:noFill/>
          <a:ln w="9525">
            <a:noFill/>
            <a:miter lim="800000"/>
            <a:headEnd/>
            <a:tailEnd/>
          </a:ln>
        </p:spPr>
        <p:txBody>
          <a:bodyPr>
            <a:spAutoFit/>
          </a:bodyPr>
          <a:lstStyle/>
          <a:p>
            <a:r>
              <a:rPr lang="en-US" altLang="zh-CN" sz="2000">
                <a:latin typeface="黑体" pitchFamily="49" charset="-122"/>
                <a:ea typeface="黑体" pitchFamily="49" charset="-122"/>
              </a:rPr>
              <a:t>31</a:t>
            </a:r>
            <a:r>
              <a:rPr lang="zh-CN" altLang="en-US" sz="2000">
                <a:latin typeface="黑体" pitchFamily="49" charset="-122"/>
                <a:ea typeface="黑体" pitchFamily="49" charset="-122"/>
              </a:rPr>
              <a:t>医疗机构应当</a:t>
            </a:r>
            <a:r>
              <a:rPr lang="zh-CN" altLang="en-US" sz="2000">
                <a:solidFill>
                  <a:srgbClr val="FF0000"/>
                </a:solidFill>
                <a:latin typeface="黑体" pitchFamily="49" charset="-122"/>
                <a:ea typeface="黑体" pitchFamily="49" charset="-122"/>
              </a:rPr>
              <a:t>对各科室医疗质量管理情况进行现场检查和抽查，建立本机构医疗质量内部公示制度</a:t>
            </a:r>
            <a:r>
              <a:rPr lang="zh-CN" altLang="en-US" sz="2000">
                <a:latin typeface="黑体" pitchFamily="49" charset="-122"/>
                <a:ea typeface="黑体" pitchFamily="49" charset="-122"/>
              </a:rPr>
              <a:t>，对各科室医疗质量关键指标的完成情况予以内部公示。</a:t>
            </a:r>
          </a:p>
          <a:p>
            <a:r>
              <a:rPr lang="zh-CN" altLang="en-US" sz="2000">
                <a:latin typeface="黑体" pitchFamily="49" charset="-122"/>
                <a:ea typeface="黑体" pitchFamily="49" charset="-122"/>
              </a:rPr>
              <a:t>医疗机构应当定期对医疗卫生技术人员开展医疗卫生管理法律法规、医院管理制度、医疗质量管理与控制方法、专业技术规范等相关内容的培训和考核。</a:t>
            </a:r>
          </a:p>
          <a:p>
            <a:r>
              <a:rPr lang="zh-CN" altLang="en-US" sz="2000">
                <a:latin typeface="黑体" pitchFamily="49" charset="-122"/>
                <a:ea typeface="黑体" pitchFamily="49" charset="-122"/>
              </a:rPr>
              <a:t>医疗机构应当将科室医疗质量管理情况作为科室负责人综合目标考核以及聘任、晋升、评先评优的重要指标。</a:t>
            </a:r>
          </a:p>
          <a:p>
            <a:r>
              <a:rPr lang="zh-CN" altLang="en-US" sz="2000">
                <a:latin typeface="黑体" pitchFamily="49" charset="-122"/>
                <a:ea typeface="黑体" pitchFamily="49" charset="-122"/>
              </a:rPr>
              <a:t>医疗机构应当将科室和医务人员医疗质量管理情况作为医师定期考核、晋升以及科室和医务人员绩效考核的重要依据。</a:t>
            </a:r>
            <a:endParaRPr lang="en-US" altLang="zh-CN" sz="2000">
              <a:latin typeface="黑体" pitchFamily="49" charset="-122"/>
              <a:ea typeface="黑体" pitchFamily="49" charset="-122"/>
            </a:endParaRP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32</a:t>
            </a:r>
            <a:r>
              <a:rPr lang="zh-CN" altLang="en-US" sz="2000">
                <a:latin typeface="黑体" pitchFamily="49" charset="-122"/>
                <a:ea typeface="黑体" pitchFamily="49" charset="-122"/>
              </a:rPr>
              <a:t>医疗机构应当强化基于电子病历的</a:t>
            </a:r>
            <a:r>
              <a:rPr lang="zh-CN" altLang="en-US" sz="2000">
                <a:solidFill>
                  <a:srgbClr val="FF0000"/>
                </a:solidFill>
                <a:latin typeface="黑体" pitchFamily="49" charset="-122"/>
                <a:ea typeface="黑体" pitchFamily="49" charset="-122"/>
              </a:rPr>
              <a:t>医院信息平台建设</a:t>
            </a:r>
            <a:r>
              <a:rPr lang="zh-CN" altLang="en-US" sz="2000">
                <a:latin typeface="黑体" pitchFamily="49" charset="-122"/>
                <a:ea typeface="黑体" pitchFamily="49" charset="-122"/>
              </a:rPr>
              <a:t>，提高医院信息化工作的规范化水平，使信息化工作满足医疗质量管理与控制需要，</a:t>
            </a:r>
            <a:r>
              <a:rPr lang="zh-CN" altLang="en-US" sz="2000">
                <a:solidFill>
                  <a:srgbClr val="FF0000"/>
                </a:solidFill>
                <a:latin typeface="黑体" pitchFamily="49" charset="-122"/>
                <a:ea typeface="黑体" pitchFamily="49" charset="-122"/>
              </a:rPr>
              <a:t>充分利用信息化手段开展医疗质量管理与控制</a:t>
            </a:r>
            <a:r>
              <a:rPr lang="zh-CN" altLang="en-US" sz="2000">
                <a:latin typeface="黑体" pitchFamily="49" charset="-122"/>
                <a:ea typeface="黑体" pitchFamily="49" charset="-122"/>
              </a:rPr>
              <a:t>。建立完善医疗机构信息管理制度，保障信息安全。</a:t>
            </a: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33</a:t>
            </a:r>
            <a:r>
              <a:rPr lang="zh-CN" altLang="en-US" sz="2000">
                <a:latin typeface="黑体" pitchFamily="49" charset="-122"/>
                <a:ea typeface="黑体" pitchFamily="49" charset="-122"/>
              </a:rPr>
              <a:t>医疗机构应当对本机构医疗质量管理要求执行情况进行</a:t>
            </a:r>
            <a:r>
              <a:rPr lang="zh-CN" altLang="en-US" sz="2000">
                <a:solidFill>
                  <a:srgbClr val="FF0000"/>
                </a:solidFill>
                <a:latin typeface="黑体" pitchFamily="49" charset="-122"/>
                <a:ea typeface="黑体" pitchFamily="49" charset="-122"/>
              </a:rPr>
              <a:t>评估</a:t>
            </a:r>
            <a:r>
              <a:rPr lang="zh-CN" altLang="en-US" sz="2000">
                <a:latin typeface="黑体" pitchFamily="49" charset="-122"/>
                <a:ea typeface="黑体" pitchFamily="49" charset="-122"/>
              </a:rPr>
              <a:t>，对收集的医疗质量信息进行及时</a:t>
            </a:r>
            <a:r>
              <a:rPr lang="zh-CN" altLang="en-US" sz="2000">
                <a:solidFill>
                  <a:srgbClr val="FF0000"/>
                </a:solidFill>
                <a:latin typeface="黑体" pitchFamily="49" charset="-122"/>
                <a:ea typeface="黑体" pitchFamily="49" charset="-122"/>
              </a:rPr>
              <a:t>分析和反馈</a:t>
            </a:r>
            <a:r>
              <a:rPr lang="zh-CN" altLang="en-US" sz="2000">
                <a:latin typeface="黑体" pitchFamily="49" charset="-122"/>
                <a:ea typeface="黑体" pitchFamily="49" charset="-122"/>
              </a:rPr>
              <a:t>，对医疗质量问题和医疗安全风险进行</a:t>
            </a:r>
            <a:r>
              <a:rPr lang="zh-CN" altLang="en-US" sz="2000">
                <a:solidFill>
                  <a:srgbClr val="FF0000"/>
                </a:solidFill>
                <a:latin typeface="黑体" pitchFamily="49" charset="-122"/>
                <a:ea typeface="黑体" pitchFamily="49" charset="-122"/>
              </a:rPr>
              <a:t>预警</a:t>
            </a:r>
            <a:r>
              <a:rPr lang="zh-CN" altLang="en-US" sz="2000">
                <a:latin typeface="黑体" pitchFamily="49" charset="-122"/>
                <a:ea typeface="黑体" pitchFamily="49" charset="-122"/>
              </a:rPr>
              <a:t>，对存在的问题及时采取有效</a:t>
            </a:r>
            <a:r>
              <a:rPr lang="zh-CN" altLang="en-US" sz="2000">
                <a:solidFill>
                  <a:srgbClr val="FF0000"/>
                </a:solidFill>
                <a:latin typeface="黑体" pitchFamily="49" charset="-122"/>
                <a:ea typeface="黑体" pitchFamily="49" charset="-122"/>
              </a:rPr>
              <a:t>干预</a:t>
            </a:r>
            <a:r>
              <a:rPr lang="zh-CN" altLang="en-US" sz="2000">
                <a:latin typeface="黑体" pitchFamily="49" charset="-122"/>
                <a:ea typeface="黑体" pitchFamily="49" charset="-122"/>
              </a:rPr>
              <a:t>措施，并评估干预效果，促进医疗质量的持续改进。</a:t>
            </a:r>
          </a:p>
        </p:txBody>
      </p:sp>
      <p:sp>
        <p:nvSpPr>
          <p:cNvPr id="66566" name="Freeform 501"/>
          <p:cNvSpPr>
            <a:spLocks noEditPoints="1"/>
          </p:cNvSpPr>
          <p:nvPr/>
        </p:nvSpPr>
        <p:spPr bwMode="auto">
          <a:xfrm>
            <a:off x="774700" y="1485900"/>
            <a:ext cx="287338" cy="28733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66567" name="Freeform 501"/>
          <p:cNvSpPr>
            <a:spLocks noEditPoints="1"/>
          </p:cNvSpPr>
          <p:nvPr/>
        </p:nvSpPr>
        <p:spPr bwMode="auto">
          <a:xfrm>
            <a:off x="766763" y="4149725"/>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66568" name="Freeform 501"/>
          <p:cNvSpPr>
            <a:spLocks noEditPoints="1"/>
          </p:cNvSpPr>
          <p:nvPr/>
        </p:nvSpPr>
        <p:spPr bwMode="auto">
          <a:xfrm>
            <a:off x="766763" y="5229225"/>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68610"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68611"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68612"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68613" name="矩形 6"/>
          <p:cNvSpPr>
            <a:spLocks noChangeArrowheads="1"/>
          </p:cNvSpPr>
          <p:nvPr/>
        </p:nvSpPr>
        <p:spPr bwMode="auto">
          <a:xfrm>
            <a:off x="1041400" y="1227138"/>
            <a:ext cx="10453688" cy="4892675"/>
          </a:xfrm>
          <a:prstGeom prst="rect">
            <a:avLst/>
          </a:prstGeom>
          <a:noFill/>
          <a:ln w="9525">
            <a:noFill/>
            <a:miter lim="800000"/>
            <a:headEnd/>
            <a:tailEnd/>
          </a:ln>
        </p:spPr>
        <p:txBody>
          <a:bodyPr>
            <a:spAutoFit/>
          </a:bodyPr>
          <a:lstStyle/>
          <a:p>
            <a:pPr algn="ctr"/>
            <a:r>
              <a:rPr lang="zh-CN" altLang="en-US" sz="2400" b="1">
                <a:latin typeface="黑体" pitchFamily="49" charset="-122"/>
                <a:ea typeface="黑体" pitchFamily="49" charset="-122"/>
              </a:rPr>
              <a:t>第五章 医疗安全风险防范</a:t>
            </a:r>
            <a:endParaRPr lang="en-US" altLang="zh-CN" sz="2400" b="1">
              <a:latin typeface="黑体" pitchFamily="49" charset="-122"/>
              <a:ea typeface="黑体" pitchFamily="49" charset="-122"/>
            </a:endParaRPr>
          </a:p>
          <a:p>
            <a:pPr algn="ctr"/>
            <a:endParaRPr lang="zh-CN" altLang="en-US" sz="2000" b="1">
              <a:latin typeface="黑体" pitchFamily="49" charset="-122"/>
              <a:ea typeface="黑体" pitchFamily="49" charset="-122"/>
            </a:endParaRPr>
          </a:p>
          <a:p>
            <a:r>
              <a:rPr lang="en-US" altLang="zh-CN" sz="2000">
                <a:latin typeface="黑体" pitchFamily="49" charset="-122"/>
                <a:ea typeface="黑体" pitchFamily="49" charset="-122"/>
              </a:rPr>
              <a:t>34</a:t>
            </a:r>
            <a:r>
              <a:rPr lang="zh-CN" altLang="en-US" sz="2000">
                <a:latin typeface="黑体" pitchFamily="49" charset="-122"/>
                <a:ea typeface="黑体" pitchFamily="49" charset="-122"/>
              </a:rPr>
              <a:t>国家建立</a:t>
            </a:r>
            <a:r>
              <a:rPr lang="zh-CN" altLang="en-US" sz="2000">
                <a:solidFill>
                  <a:srgbClr val="FF0000"/>
                </a:solidFill>
                <a:latin typeface="黑体" pitchFamily="49" charset="-122"/>
                <a:ea typeface="黑体" pitchFamily="49" charset="-122"/>
              </a:rPr>
              <a:t>医疗质量（安全）不良事件报告制度</a:t>
            </a:r>
            <a:r>
              <a:rPr lang="zh-CN" altLang="en-US" sz="2000">
                <a:latin typeface="黑体" pitchFamily="49" charset="-122"/>
                <a:ea typeface="黑体" pitchFamily="49" charset="-122"/>
              </a:rPr>
              <a:t>，鼓励医疗机构和医务人员主动上报临床诊疗过程中的不良事件，促进信息共享和持续改进。</a:t>
            </a:r>
          </a:p>
          <a:p>
            <a:r>
              <a:rPr lang="zh-CN" altLang="en-US" sz="2000">
                <a:latin typeface="黑体" pitchFamily="49" charset="-122"/>
                <a:ea typeface="黑体" pitchFamily="49" charset="-122"/>
              </a:rPr>
              <a:t>医疗机构应当建立医疗质量（安全）不良事件信息采集、记录和报告相关制度，并作为医疗机构持续改进医疗质量的重要基础工作。</a:t>
            </a: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35</a:t>
            </a:r>
            <a:r>
              <a:rPr lang="zh-CN" altLang="en-US" sz="2000">
                <a:latin typeface="黑体" pitchFamily="49" charset="-122"/>
                <a:ea typeface="黑体" pitchFamily="49" charset="-122"/>
              </a:rPr>
              <a:t>医疗机构应当建立</a:t>
            </a:r>
            <a:r>
              <a:rPr lang="zh-CN" altLang="en-US" sz="2000">
                <a:solidFill>
                  <a:srgbClr val="FF0000"/>
                </a:solidFill>
                <a:latin typeface="黑体" pitchFamily="49" charset="-122"/>
                <a:ea typeface="黑体" pitchFamily="49" charset="-122"/>
              </a:rPr>
              <a:t>药品不良反应、药品损害事件和医疗器械不良事件监测报告制度</a:t>
            </a:r>
            <a:r>
              <a:rPr lang="zh-CN" altLang="en-US" sz="2000">
                <a:latin typeface="黑体" pitchFamily="49" charset="-122"/>
                <a:ea typeface="黑体" pitchFamily="49" charset="-122"/>
              </a:rPr>
              <a:t>，并按照国家有关规定向相关部门报告。</a:t>
            </a: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36</a:t>
            </a:r>
            <a:r>
              <a:rPr lang="zh-CN" altLang="en-US" sz="2000">
                <a:latin typeface="黑体" pitchFamily="49" charset="-122"/>
                <a:ea typeface="黑体" pitchFamily="49" charset="-122"/>
              </a:rPr>
              <a:t>医疗机构应当提高医疗安全意识，建立</a:t>
            </a:r>
            <a:r>
              <a:rPr lang="zh-CN" altLang="en-US" sz="2000">
                <a:solidFill>
                  <a:srgbClr val="FF0000"/>
                </a:solidFill>
                <a:latin typeface="黑体" pitchFamily="49" charset="-122"/>
                <a:ea typeface="黑体" pitchFamily="49" charset="-122"/>
              </a:rPr>
              <a:t>医疗安全与风险管理体系</a:t>
            </a:r>
            <a:r>
              <a:rPr lang="zh-CN" altLang="en-US" sz="2000">
                <a:latin typeface="黑体" pitchFamily="49" charset="-122"/>
                <a:ea typeface="黑体" pitchFamily="49" charset="-122"/>
              </a:rPr>
              <a:t>，完善医疗安全管理相关工作制度、应急预案和工作流程，加强医疗质量重点部门和关键环节的安全与风险管理，落实患者安全目标。</a:t>
            </a:r>
          </a:p>
          <a:p>
            <a:r>
              <a:rPr lang="zh-CN" altLang="en-US" sz="2000">
                <a:latin typeface="黑体" pitchFamily="49" charset="-122"/>
                <a:ea typeface="黑体" pitchFamily="49" charset="-122"/>
              </a:rPr>
              <a:t>医疗机构应当提高风险防范意识，建立完善相关制度，利用医疗责任保险、医疗意外保险等</a:t>
            </a:r>
            <a:r>
              <a:rPr lang="zh-CN" altLang="en-US" sz="2000">
                <a:solidFill>
                  <a:srgbClr val="FF0000"/>
                </a:solidFill>
                <a:latin typeface="黑体" pitchFamily="49" charset="-122"/>
                <a:ea typeface="黑体" pitchFamily="49" charset="-122"/>
              </a:rPr>
              <a:t>风险分担形式</a:t>
            </a:r>
            <a:r>
              <a:rPr lang="zh-CN" altLang="en-US" sz="2000">
                <a:latin typeface="黑体" pitchFamily="49" charset="-122"/>
                <a:ea typeface="黑体" pitchFamily="49" charset="-122"/>
              </a:rPr>
              <a:t>，保障医患双方合法权益。制订防范、处理医疗纠纷的预案，预防、减少医疗纠纷的发生。完善投诉管理，及时化解和妥善处理医疗纠纷。</a:t>
            </a:r>
            <a:endParaRPr lang="zh-CN" altLang="en-US" sz="2000">
              <a:solidFill>
                <a:srgbClr val="FF0000"/>
              </a:solidFill>
              <a:latin typeface="黑体" pitchFamily="49" charset="-122"/>
              <a:ea typeface="黑体" pitchFamily="49" charset="-122"/>
            </a:endParaRPr>
          </a:p>
        </p:txBody>
      </p:sp>
      <p:sp>
        <p:nvSpPr>
          <p:cNvPr id="68614" name="Freeform 501"/>
          <p:cNvSpPr>
            <a:spLocks noEditPoints="1"/>
          </p:cNvSpPr>
          <p:nvPr/>
        </p:nvSpPr>
        <p:spPr bwMode="auto">
          <a:xfrm>
            <a:off x="754063" y="1989138"/>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68615" name="Freeform 501"/>
          <p:cNvSpPr>
            <a:spLocks noEditPoints="1"/>
          </p:cNvSpPr>
          <p:nvPr/>
        </p:nvSpPr>
        <p:spPr bwMode="auto">
          <a:xfrm>
            <a:off x="763588" y="4221163"/>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68616" name="Freeform 501"/>
          <p:cNvSpPr>
            <a:spLocks noEditPoints="1"/>
          </p:cNvSpPr>
          <p:nvPr/>
        </p:nvSpPr>
        <p:spPr bwMode="auto">
          <a:xfrm>
            <a:off x="766763" y="3430588"/>
            <a:ext cx="287337" cy="287337"/>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70658"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70659"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70660"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70661" name="矩形 6"/>
          <p:cNvSpPr>
            <a:spLocks noChangeArrowheads="1"/>
          </p:cNvSpPr>
          <p:nvPr/>
        </p:nvSpPr>
        <p:spPr bwMode="auto">
          <a:xfrm>
            <a:off x="1041400" y="1227138"/>
            <a:ext cx="10453688" cy="4892675"/>
          </a:xfrm>
          <a:prstGeom prst="rect">
            <a:avLst/>
          </a:prstGeom>
          <a:noFill/>
          <a:ln w="9525">
            <a:noFill/>
            <a:miter lim="800000"/>
            <a:headEnd/>
            <a:tailEnd/>
          </a:ln>
        </p:spPr>
        <p:txBody>
          <a:bodyPr>
            <a:spAutoFit/>
          </a:bodyPr>
          <a:lstStyle/>
          <a:p>
            <a:pPr algn="ctr"/>
            <a:r>
              <a:rPr lang="zh-CN" altLang="en-US" sz="2400" b="1">
                <a:latin typeface="黑体" pitchFamily="49" charset="-122"/>
                <a:ea typeface="黑体" pitchFamily="49" charset="-122"/>
              </a:rPr>
              <a:t>第六章 监督管理</a:t>
            </a:r>
            <a:endParaRPr lang="en-US" altLang="zh-CN" sz="2400" b="1">
              <a:latin typeface="黑体" pitchFamily="49" charset="-122"/>
              <a:ea typeface="黑体" pitchFamily="49" charset="-122"/>
            </a:endParaRPr>
          </a:p>
          <a:p>
            <a:pPr algn="ctr"/>
            <a:endParaRPr lang="zh-CN" altLang="en-US" sz="2000" b="1">
              <a:latin typeface="黑体" pitchFamily="49" charset="-122"/>
              <a:ea typeface="黑体" pitchFamily="49" charset="-122"/>
            </a:endParaRPr>
          </a:p>
          <a:p>
            <a:r>
              <a:rPr lang="en-US" altLang="zh-CN" sz="2000">
                <a:latin typeface="黑体" pitchFamily="49" charset="-122"/>
                <a:ea typeface="黑体" pitchFamily="49" charset="-122"/>
              </a:rPr>
              <a:t>37</a:t>
            </a:r>
            <a:r>
              <a:rPr lang="zh-CN" altLang="en-US" sz="2000">
                <a:latin typeface="黑体" pitchFamily="49" charset="-122"/>
                <a:ea typeface="黑体" pitchFamily="49" charset="-122"/>
              </a:rPr>
              <a:t>县级以上地方卫生计生行政部门负责对本行政区域医疗机构医疗质量管理情况的监督检查。医疗机构应当予以配合，不得拒绝、阻碍或者隐瞒有关情况。</a:t>
            </a: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38</a:t>
            </a:r>
            <a:r>
              <a:rPr lang="zh-CN" altLang="en-US" sz="2000">
                <a:latin typeface="黑体" pitchFamily="49" charset="-122"/>
                <a:ea typeface="黑体" pitchFamily="49" charset="-122"/>
              </a:rPr>
              <a:t>县级以上地方卫生计生行政部门应当建立</a:t>
            </a:r>
            <a:r>
              <a:rPr lang="zh-CN" altLang="en-US" sz="2000">
                <a:solidFill>
                  <a:srgbClr val="FF0000"/>
                </a:solidFill>
                <a:latin typeface="黑体" pitchFamily="49" charset="-122"/>
                <a:ea typeface="黑体" pitchFamily="49" charset="-122"/>
              </a:rPr>
              <a:t>医疗机构医疗质量管理评估制度</a:t>
            </a:r>
            <a:r>
              <a:rPr lang="zh-CN" altLang="en-US" sz="2000">
                <a:latin typeface="黑体" pitchFamily="49" charset="-122"/>
                <a:ea typeface="黑体" pitchFamily="49" charset="-122"/>
              </a:rPr>
              <a:t>，可以根据当地实际情况，组织或者委托专业机构，利用信息化手段开展第三方评估工作，定期在行业内发布评估结果。</a:t>
            </a:r>
          </a:p>
          <a:p>
            <a:r>
              <a:rPr lang="zh-CN" altLang="en-US" sz="2000">
                <a:latin typeface="黑体" pitchFamily="49" charset="-122"/>
                <a:ea typeface="黑体" pitchFamily="49" charset="-122"/>
              </a:rPr>
              <a:t>县级以上地方卫生计生行政部门和各级质控组织应当重点加强对</a:t>
            </a:r>
            <a:r>
              <a:rPr lang="zh-CN" altLang="en-US" sz="2000">
                <a:solidFill>
                  <a:srgbClr val="FF0000"/>
                </a:solidFill>
                <a:latin typeface="黑体" pitchFamily="49" charset="-122"/>
                <a:ea typeface="黑体" pitchFamily="49" charset="-122"/>
              </a:rPr>
              <a:t>县级医院、基层医疗机构和民营医疗机构</a:t>
            </a:r>
            <a:r>
              <a:rPr lang="zh-CN" altLang="en-US" sz="2000">
                <a:latin typeface="黑体" pitchFamily="49" charset="-122"/>
                <a:ea typeface="黑体" pitchFamily="49" charset="-122"/>
              </a:rPr>
              <a:t>的医疗质量管理和监督。</a:t>
            </a: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39</a:t>
            </a:r>
            <a:r>
              <a:rPr lang="zh-CN" altLang="en-US" sz="2000">
                <a:latin typeface="黑体" pitchFamily="49" charset="-122"/>
                <a:ea typeface="黑体" pitchFamily="49" charset="-122"/>
              </a:rPr>
              <a:t>国家卫生计生委依托国家级人口健康信息平台建立</a:t>
            </a:r>
            <a:r>
              <a:rPr lang="zh-CN" altLang="en-US" sz="2000">
                <a:solidFill>
                  <a:srgbClr val="FF0000"/>
                </a:solidFill>
                <a:latin typeface="黑体" pitchFamily="49" charset="-122"/>
                <a:ea typeface="黑体" pitchFamily="49" charset="-122"/>
              </a:rPr>
              <a:t>全国医疗质量管理与控制信息系统</a:t>
            </a:r>
            <a:r>
              <a:rPr lang="zh-CN" altLang="en-US" sz="2000">
                <a:latin typeface="黑体" pitchFamily="49" charset="-122"/>
                <a:ea typeface="黑体" pitchFamily="49" charset="-122"/>
              </a:rPr>
              <a:t>，对全国医疗质量管理的主要指标信息进行收集、分析和反馈。</a:t>
            </a:r>
          </a:p>
          <a:p>
            <a:r>
              <a:rPr lang="zh-CN" altLang="en-US" sz="2000">
                <a:latin typeface="黑体" pitchFamily="49" charset="-122"/>
                <a:ea typeface="黑体" pitchFamily="49" charset="-122"/>
              </a:rPr>
              <a:t>省级卫生计生行政部门应当依托区域人口健康信息平台，建立本行政区域的医疗质量管理与控制信息系统，对本行政区域医疗机构医疗质量管理相关信息进行收集、分析和反馈，对医疗机构医疗质量进行评价，并实现与全国医疗质量管理与控制信息系统</a:t>
            </a:r>
            <a:r>
              <a:rPr lang="zh-CN" altLang="en-US" sz="2000">
                <a:solidFill>
                  <a:srgbClr val="FF0000"/>
                </a:solidFill>
                <a:latin typeface="黑体" pitchFamily="49" charset="-122"/>
                <a:ea typeface="黑体" pitchFamily="49" charset="-122"/>
              </a:rPr>
              <a:t>互连互通</a:t>
            </a:r>
            <a:r>
              <a:rPr lang="zh-CN" altLang="en-US" sz="2000">
                <a:latin typeface="黑体" pitchFamily="49" charset="-122"/>
                <a:ea typeface="黑体" pitchFamily="49" charset="-122"/>
              </a:rPr>
              <a:t>。 </a:t>
            </a:r>
          </a:p>
        </p:txBody>
      </p:sp>
      <p:sp>
        <p:nvSpPr>
          <p:cNvPr id="70662" name="Freeform 501"/>
          <p:cNvSpPr>
            <a:spLocks noEditPoints="1"/>
          </p:cNvSpPr>
          <p:nvPr/>
        </p:nvSpPr>
        <p:spPr bwMode="auto">
          <a:xfrm>
            <a:off x="754063" y="1989138"/>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70663" name="Freeform 501"/>
          <p:cNvSpPr>
            <a:spLocks noEditPoints="1"/>
          </p:cNvSpPr>
          <p:nvPr/>
        </p:nvSpPr>
        <p:spPr bwMode="auto">
          <a:xfrm>
            <a:off x="763588" y="4510088"/>
            <a:ext cx="287337" cy="287337"/>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70664" name="Freeform 501"/>
          <p:cNvSpPr>
            <a:spLocks noEditPoints="1"/>
          </p:cNvSpPr>
          <p:nvPr/>
        </p:nvSpPr>
        <p:spPr bwMode="auto">
          <a:xfrm>
            <a:off x="766763" y="2781300"/>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72706"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72707"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72708"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72709" name="矩形 6"/>
          <p:cNvSpPr>
            <a:spLocks noChangeArrowheads="1"/>
          </p:cNvSpPr>
          <p:nvPr/>
        </p:nvSpPr>
        <p:spPr bwMode="auto">
          <a:xfrm>
            <a:off x="1041400" y="1430338"/>
            <a:ext cx="10453688" cy="3598862"/>
          </a:xfrm>
          <a:prstGeom prst="rect">
            <a:avLst/>
          </a:prstGeom>
          <a:noFill/>
          <a:ln w="9525">
            <a:noFill/>
            <a:miter lim="800000"/>
            <a:headEnd/>
            <a:tailEnd/>
          </a:ln>
        </p:spPr>
        <p:txBody>
          <a:bodyPr>
            <a:spAutoFit/>
          </a:bodyPr>
          <a:lstStyle/>
          <a:p>
            <a:endParaRPr lang="en-US" altLang="zh-CN" sz="2000">
              <a:latin typeface="黑体" pitchFamily="49" charset="-122"/>
              <a:ea typeface="黑体" pitchFamily="49" charset="-122"/>
            </a:endParaRPr>
          </a:p>
          <a:p>
            <a:r>
              <a:rPr lang="en-US" altLang="zh-CN" sz="2000">
                <a:latin typeface="黑体" pitchFamily="49" charset="-122"/>
                <a:ea typeface="黑体" pitchFamily="49" charset="-122"/>
              </a:rPr>
              <a:t>40</a:t>
            </a:r>
            <a:r>
              <a:rPr lang="zh-CN" altLang="en-US" sz="2000">
                <a:latin typeface="黑体" pitchFamily="49" charset="-122"/>
                <a:ea typeface="黑体" pitchFamily="49" charset="-122"/>
              </a:rPr>
              <a:t>各级卫生计生行政部门应当建立医疗机构</a:t>
            </a:r>
            <a:r>
              <a:rPr lang="zh-CN" altLang="en-US" sz="2000">
                <a:solidFill>
                  <a:srgbClr val="FF0000"/>
                </a:solidFill>
                <a:latin typeface="黑体" pitchFamily="49" charset="-122"/>
                <a:ea typeface="黑体" pitchFamily="49" charset="-122"/>
              </a:rPr>
              <a:t>医疗质量管理激励机制</a:t>
            </a:r>
            <a:r>
              <a:rPr lang="zh-CN" altLang="en-US" sz="2000">
                <a:latin typeface="黑体" pitchFamily="49" charset="-122"/>
                <a:ea typeface="黑体" pitchFamily="49" charset="-122"/>
              </a:rPr>
              <a:t>，采取适当形式对医疗质量管理先进的医疗机构和管理人员予以</a:t>
            </a:r>
            <a:r>
              <a:rPr lang="zh-CN" altLang="en-US" sz="2000">
                <a:solidFill>
                  <a:srgbClr val="FF0000"/>
                </a:solidFill>
                <a:latin typeface="黑体" pitchFamily="49" charset="-122"/>
                <a:ea typeface="黑体" pitchFamily="49" charset="-122"/>
              </a:rPr>
              <a:t>表扬和鼓励</a:t>
            </a:r>
            <a:r>
              <a:rPr lang="zh-CN" altLang="en-US" sz="2000">
                <a:latin typeface="黑体" pitchFamily="49" charset="-122"/>
                <a:ea typeface="黑体" pitchFamily="49" charset="-122"/>
              </a:rPr>
              <a:t>，积极推广先进经验和做法。</a:t>
            </a: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41</a:t>
            </a:r>
            <a:r>
              <a:rPr lang="zh-CN" altLang="en-US" sz="2000">
                <a:latin typeface="黑体" pitchFamily="49" charset="-122"/>
                <a:ea typeface="黑体" pitchFamily="49" charset="-122"/>
              </a:rPr>
              <a:t>县级以上地方卫生计生行政部门应当建立医疗机构</a:t>
            </a:r>
            <a:r>
              <a:rPr lang="zh-CN" altLang="en-US" sz="2000">
                <a:solidFill>
                  <a:srgbClr val="FF0000"/>
                </a:solidFill>
                <a:latin typeface="黑体" pitchFamily="49" charset="-122"/>
                <a:ea typeface="黑体" pitchFamily="49" charset="-122"/>
              </a:rPr>
              <a:t>医疗质量管理情况约谈制度</a:t>
            </a:r>
            <a:r>
              <a:rPr lang="zh-CN" altLang="en-US" sz="2000">
                <a:latin typeface="黑体" pitchFamily="49" charset="-122"/>
                <a:ea typeface="黑体" pitchFamily="49" charset="-122"/>
              </a:rPr>
              <a:t>。对发生重大或者特大医疗质量安全事件、存在严重医疗质量安全隐患，或者未按要求整改的各级各类医疗机构负责人进行约谈；对造成严重后果的，予以通报，依法处理，同时报上级卫生计生行政部门备案。</a:t>
            </a: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42</a:t>
            </a:r>
            <a:r>
              <a:rPr lang="zh-CN" altLang="en-US" sz="2000">
                <a:latin typeface="黑体" pitchFamily="49" charset="-122"/>
                <a:ea typeface="黑体" pitchFamily="49" charset="-122"/>
              </a:rPr>
              <a:t>各级卫生计生行政部门应当将医疗机构</a:t>
            </a:r>
            <a:r>
              <a:rPr lang="zh-CN" altLang="en-US" sz="2000">
                <a:solidFill>
                  <a:srgbClr val="FF0000"/>
                </a:solidFill>
                <a:latin typeface="黑体" pitchFamily="49" charset="-122"/>
                <a:ea typeface="黑体" pitchFamily="49" charset="-122"/>
              </a:rPr>
              <a:t>医疗质量管理情况和监督检查结果纳入医疗机构及其主要负责人考核的关键指标</a:t>
            </a:r>
            <a:r>
              <a:rPr lang="zh-CN" altLang="en-US" sz="2000">
                <a:latin typeface="黑体" pitchFamily="49" charset="-122"/>
                <a:ea typeface="黑体" pitchFamily="49" charset="-122"/>
              </a:rPr>
              <a:t>，并与医疗机构校验、医院评审、评价以及个人业绩考核相结合。考核不合格的，视情况对医疗机构及其主要负责人进行处理。</a:t>
            </a:r>
          </a:p>
        </p:txBody>
      </p:sp>
      <p:sp>
        <p:nvSpPr>
          <p:cNvPr id="72710" name="Freeform 501"/>
          <p:cNvSpPr>
            <a:spLocks noEditPoints="1"/>
          </p:cNvSpPr>
          <p:nvPr/>
        </p:nvSpPr>
        <p:spPr bwMode="auto">
          <a:xfrm>
            <a:off x="774700" y="1773238"/>
            <a:ext cx="287338"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72711" name="Freeform 501"/>
          <p:cNvSpPr>
            <a:spLocks noEditPoints="1"/>
          </p:cNvSpPr>
          <p:nvPr/>
        </p:nvSpPr>
        <p:spPr bwMode="auto">
          <a:xfrm>
            <a:off x="766763" y="2638425"/>
            <a:ext cx="287337" cy="28733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72712" name="Freeform 501"/>
          <p:cNvSpPr>
            <a:spLocks noEditPoints="1"/>
          </p:cNvSpPr>
          <p:nvPr/>
        </p:nvSpPr>
        <p:spPr bwMode="auto">
          <a:xfrm>
            <a:off x="766763" y="4078288"/>
            <a:ext cx="287337" cy="287337"/>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74754"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74755"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74756"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74757" name="矩形 6"/>
          <p:cNvSpPr>
            <a:spLocks noChangeArrowheads="1"/>
          </p:cNvSpPr>
          <p:nvPr/>
        </p:nvSpPr>
        <p:spPr bwMode="auto">
          <a:xfrm>
            <a:off x="1041400" y="1227138"/>
            <a:ext cx="10453688" cy="2522537"/>
          </a:xfrm>
          <a:prstGeom prst="rect">
            <a:avLst/>
          </a:prstGeom>
          <a:noFill/>
          <a:ln w="9525">
            <a:noFill/>
            <a:miter lim="800000"/>
            <a:headEnd/>
            <a:tailEnd/>
          </a:ln>
        </p:spPr>
        <p:txBody>
          <a:bodyPr>
            <a:spAutoFit/>
          </a:bodyPr>
          <a:lstStyle/>
          <a:p>
            <a:pPr algn="ctr"/>
            <a:r>
              <a:rPr lang="zh-CN" altLang="en-US" sz="2400" b="1">
                <a:latin typeface="黑体" pitchFamily="49" charset="-122"/>
                <a:ea typeface="黑体" pitchFamily="49" charset="-122"/>
              </a:rPr>
              <a:t>第七章 法律责任</a:t>
            </a:r>
            <a:endParaRPr lang="en-US" altLang="zh-CN" sz="2400" b="1">
              <a:latin typeface="黑体" pitchFamily="49" charset="-122"/>
              <a:ea typeface="黑体" pitchFamily="49" charset="-122"/>
            </a:endParaRPr>
          </a:p>
          <a:p>
            <a:pPr algn="ctr"/>
            <a:endParaRPr lang="zh-CN" altLang="en-US" sz="2000" b="1">
              <a:latin typeface="黑体" pitchFamily="49" charset="-122"/>
              <a:ea typeface="黑体" pitchFamily="49" charset="-122"/>
            </a:endParaRPr>
          </a:p>
          <a:p>
            <a:r>
              <a:rPr lang="en-US" altLang="zh-CN" sz="2000">
                <a:latin typeface="黑体" pitchFamily="49" charset="-122"/>
                <a:ea typeface="黑体" pitchFamily="49" charset="-122"/>
              </a:rPr>
              <a:t>43</a:t>
            </a:r>
            <a:r>
              <a:rPr lang="zh-CN" altLang="en-US" sz="2000">
                <a:latin typeface="黑体" pitchFamily="49" charset="-122"/>
                <a:ea typeface="黑体" pitchFamily="49" charset="-122"/>
              </a:rPr>
              <a:t>医疗机构开展</a:t>
            </a:r>
            <a:r>
              <a:rPr lang="zh-CN" altLang="en-US" sz="2000">
                <a:solidFill>
                  <a:srgbClr val="FF0000"/>
                </a:solidFill>
                <a:latin typeface="黑体" pitchFamily="49" charset="-122"/>
                <a:ea typeface="黑体" pitchFamily="49" charset="-122"/>
              </a:rPr>
              <a:t>诊疗活动超出登记范围</a:t>
            </a:r>
            <a:r>
              <a:rPr lang="zh-CN" altLang="en-US" sz="2000">
                <a:latin typeface="黑体" pitchFamily="49" charset="-122"/>
                <a:ea typeface="黑体" pitchFamily="49" charset="-122"/>
              </a:rPr>
              <a:t>、使用</a:t>
            </a:r>
            <a:r>
              <a:rPr lang="zh-CN" altLang="en-US" sz="2000">
                <a:solidFill>
                  <a:srgbClr val="FF0000"/>
                </a:solidFill>
                <a:latin typeface="黑体" pitchFamily="49" charset="-122"/>
                <a:ea typeface="黑体" pitchFamily="49" charset="-122"/>
              </a:rPr>
              <a:t>非卫生技术人员</a:t>
            </a:r>
            <a:r>
              <a:rPr lang="zh-CN" altLang="en-US" sz="2000">
                <a:latin typeface="黑体" pitchFamily="49" charset="-122"/>
                <a:ea typeface="黑体" pitchFamily="49" charset="-122"/>
              </a:rPr>
              <a:t>从事诊疗工作、违规开展禁止或者限制临床应用的</a:t>
            </a:r>
            <a:r>
              <a:rPr lang="zh-CN" altLang="en-US" sz="2000">
                <a:solidFill>
                  <a:srgbClr val="FF0000"/>
                </a:solidFill>
                <a:latin typeface="黑体" pitchFamily="49" charset="-122"/>
                <a:ea typeface="黑体" pitchFamily="49" charset="-122"/>
              </a:rPr>
              <a:t>医疗技术</a:t>
            </a:r>
            <a:r>
              <a:rPr lang="zh-CN" altLang="en-US" sz="2000">
                <a:latin typeface="黑体" pitchFamily="49" charset="-122"/>
                <a:ea typeface="黑体" pitchFamily="49" charset="-122"/>
              </a:rPr>
              <a:t>、使用不合格或者未经批准的</a:t>
            </a:r>
            <a:r>
              <a:rPr lang="zh-CN" altLang="en-US" sz="2000">
                <a:solidFill>
                  <a:srgbClr val="FF0000"/>
                </a:solidFill>
                <a:latin typeface="黑体" pitchFamily="49" charset="-122"/>
                <a:ea typeface="黑体" pitchFamily="49" charset="-122"/>
              </a:rPr>
              <a:t>药品、医疗器械、耗材</a:t>
            </a:r>
            <a:r>
              <a:rPr lang="zh-CN" altLang="en-US" sz="2000">
                <a:latin typeface="黑体" pitchFamily="49" charset="-122"/>
                <a:ea typeface="黑体" pitchFamily="49" charset="-122"/>
              </a:rPr>
              <a:t>等开展诊疗活动的，由县级以上地方卫生计生行政部门依据国家有关法律法规进行处理。</a:t>
            </a:r>
            <a:endParaRPr lang="en-US" altLang="zh-CN" sz="2000">
              <a:latin typeface="黑体" pitchFamily="49" charset="-122"/>
              <a:ea typeface="黑体" pitchFamily="49" charset="-122"/>
            </a:endParaRPr>
          </a:p>
          <a:p>
            <a:endParaRPr lang="zh-CN" altLang="en-US" sz="1400">
              <a:latin typeface="黑体" pitchFamily="49" charset="-122"/>
              <a:ea typeface="黑体" pitchFamily="49" charset="-122"/>
            </a:endParaRPr>
          </a:p>
          <a:p>
            <a:r>
              <a:rPr lang="en-US" altLang="zh-CN" sz="2000">
                <a:latin typeface="黑体" pitchFamily="49" charset="-122"/>
                <a:ea typeface="黑体" pitchFamily="49" charset="-122"/>
              </a:rPr>
              <a:t>44</a:t>
            </a:r>
            <a:r>
              <a:rPr lang="zh-CN" altLang="en-US" sz="2000">
                <a:latin typeface="黑体" pitchFamily="49" charset="-122"/>
                <a:ea typeface="黑体" pitchFamily="49" charset="-122"/>
              </a:rPr>
              <a:t>县级以上地方卫生计生行政部门未按照本办法规定履行监管职责，造成严重后果的，对直接负责的主管人员和其他直接责任人员依法给予行政处分。</a:t>
            </a:r>
          </a:p>
        </p:txBody>
      </p:sp>
      <p:sp>
        <p:nvSpPr>
          <p:cNvPr id="74758" name="Freeform 501"/>
          <p:cNvSpPr>
            <a:spLocks noEditPoints="1"/>
          </p:cNvSpPr>
          <p:nvPr/>
        </p:nvSpPr>
        <p:spPr bwMode="auto">
          <a:xfrm>
            <a:off x="754063" y="1989138"/>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74759" name="Freeform 501"/>
          <p:cNvSpPr>
            <a:spLocks noEditPoints="1"/>
          </p:cNvSpPr>
          <p:nvPr/>
        </p:nvSpPr>
        <p:spPr bwMode="auto">
          <a:xfrm>
            <a:off x="766763" y="3070225"/>
            <a:ext cx="287337" cy="28733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76802"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76803"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76804"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76805" name="矩形 6"/>
          <p:cNvSpPr>
            <a:spLocks noChangeArrowheads="1"/>
          </p:cNvSpPr>
          <p:nvPr/>
        </p:nvSpPr>
        <p:spPr bwMode="auto">
          <a:xfrm>
            <a:off x="1041400" y="1270000"/>
            <a:ext cx="10453688" cy="1322388"/>
          </a:xfrm>
          <a:prstGeom prst="rect">
            <a:avLst/>
          </a:prstGeom>
          <a:noFill/>
          <a:ln w="9525">
            <a:noFill/>
            <a:miter lim="800000"/>
            <a:headEnd/>
            <a:tailEnd/>
          </a:ln>
        </p:spPr>
        <p:txBody>
          <a:bodyPr>
            <a:spAutoFit/>
          </a:bodyPr>
          <a:lstStyle/>
          <a:p>
            <a:endParaRPr lang="en-US" altLang="zh-CN" sz="2000">
              <a:latin typeface="黑体" pitchFamily="49" charset="-122"/>
              <a:ea typeface="黑体" pitchFamily="49" charset="-122"/>
            </a:endParaRPr>
          </a:p>
          <a:p>
            <a:r>
              <a:rPr lang="en-US" altLang="zh-CN" sz="2000">
                <a:latin typeface="黑体" pitchFamily="49" charset="-122"/>
                <a:ea typeface="黑体" pitchFamily="49" charset="-122"/>
              </a:rPr>
              <a:t>45</a:t>
            </a:r>
            <a:r>
              <a:rPr lang="zh-CN" altLang="zh-CN" sz="2000">
                <a:latin typeface="黑体" pitchFamily="49" charset="-122"/>
                <a:ea typeface="黑体" pitchFamily="49" charset="-122"/>
              </a:rPr>
              <a:t>医疗机构有下列情形之一的，由县级以上卫生计生行政部门责令限期改正；逾期不改的，给予警告，并处三万元以下罚款；对公立医疗机构负有责任的主管人员和其他直接责任人员，依法给予处分：</a:t>
            </a:r>
          </a:p>
        </p:txBody>
      </p:sp>
      <p:sp>
        <p:nvSpPr>
          <p:cNvPr id="76806" name="Freeform 501"/>
          <p:cNvSpPr>
            <a:spLocks noEditPoints="1"/>
          </p:cNvSpPr>
          <p:nvPr/>
        </p:nvSpPr>
        <p:spPr bwMode="auto">
          <a:xfrm>
            <a:off x="774700" y="1612900"/>
            <a:ext cx="287338"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10" name="矩形 27"/>
          <p:cNvSpPr>
            <a:spLocks noChangeArrowheads="1"/>
          </p:cNvSpPr>
          <p:nvPr/>
        </p:nvSpPr>
        <p:spPr bwMode="auto">
          <a:xfrm>
            <a:off x="1485900" y="2984500"/>
            <a:ext cx="1127125" cy="2709863"/>
          </a:xfrm>
          <a:prstGeom prst="rect">
            <a:avLst/>
          </a:prstGeom>
          <a:solidFill>
            <a:srgbClr val="094162"/>
          </a:solidFill>
          <a:ln>
            <a:noFill/>
          </a:ln>
          <a:extLst/>
        </p:spPr>
        <p:txBody>
          <a:bodyPr anchor="b"/>
          <a:lstStyle/>
          <a:p>
            <a:pPr algn="ctr" defTabSz="1088390" fontAlgn="auto">
              <a:spcBef>
                <a:spcPts val="0"/>
              </a:spcBef>
              <a:spcAft>
                <a:spcPts val="0"/>
              </a:spcAft>
              <a:defRPr/>
            </a:pPr>
            <a:r>
              <a:rPr lang="en-US" altLang="zh-CN" b="1" dirty="0">
                <a:solidFill>
                  <a:srgbClr val="FFFF00"/>
                </a:solidFill>
                <a:latin typeface="+mn-ea"/>
                <a:ea typeface="+mn-ea"/>
              </a:rPr>
              <a:t>1</a:t>
            </a:r>
            <a:endParaRPr lang="zh-CN" altLang="en-US" b="1" dirty="0">
              <a:solidFill>
                <a:srgbClr val="FFFF00"/>
              </a:solidFill>
              <a:latin typeface="+mn-ea"/>
              <a:ea typeface="+mn-ea"/>
            </a:endParaRPr>
          </a:p>
        </p:txBody>
      </p:sp>
      <p:sp>
        <p:nvSpPr>
          <p:cNvPr id="11" name="矩形 28"/>
          <p:cNvSpPr>
            <a:spLocks noChangeArrowheads="1"/>
          </p:cNvSpPr>
          <p:nvPr/>
        </p:nvSpPr>
        <p:spPr bwMode="auto">
          <a:xfrm>
            <a:off x="1270000" y="3125788"/>
            <a:ext cx="1490663" cy="2157412"/>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en-US" sz="1500" b="1">
                <a:solidFill>
                  <a:srgbClr val="C00000"/>
                </a:solidFill>
                <a:latin typeface="微软雅黑" pitchFamily="34" charset="-122"/>
                <a:ea typeface="微软雅黑" pitchFamily="34" charset="-122"/>
              </a:rPr>
              <a:t>未建立医疗质量管理部门或者未指定专（兼）职人员负责医疗质量管理工作的</a:t>
            </a:r>
            <a:endParaRPr lang="zh-CN" altLang="en-US" sz="1500" b="1">
              <a:solidFill>
                <a:srgbClr val="C00000"/>
              </a:solidFill>
              <a:latin typeface="Franklin Gothic Book"/>
              <a:ea typeface="微软雅黑" pitchFamily="34" charset="-122"/>
            </a:endParaRPr>
          </a:p>
        </p:txBody>
      </p:sp>
      <p:sp>
        <p:nvSpPr>
          <p:cNvPr id="13" name="矩形 27"/>
          <p:cNvSpPr>
            <a:spLocks noChangeArrowheads="1"/>
          </p:cNvSpPr>
          <p:nvPr/>
        </p:nvSpPr>
        <p:spPr bwMode="auto">
          <a:xfrm>
            <a:off x="3070225" y="2984500"/>
            <a:ext cx="1127125" cy="2709863"/>
          </a:xfrm>
          <a:prstGeom prst="rect">
            <a:avLst/>
          </a:prstGeom>
          <a:solidFill>
            <a:srgbClr val="094162"/>
          </a:solidFill>
          <a:ln>
            <a:noFill/>
          </a:ln>
          <a:extLst/>
        </p:spPr>
        <p:txBody>
          <a:bodyPr anchor="b"/>
          <a:lstStyle/>
          <a:p>
            <a:pPr algn="ctr" defTabSz="1088390" fontAlgn="auto">
              <a:spcBef>
                <a:spcPts val="0"/>
              </a:spcBef>
              <a:spcAft>
                <a:spcPts val="0"/>
              </a:spcAft>
              <a:defRPr/>
            </a:pPr>
            <a:r>
              <a:rPr lang="en-US" altLang="zh-CN" b="1" dirty="0">
                <a:solidFill>
                  <a:srgbClr val="FFFF00"/>
                </a:solidFill>
                <a:latin typeface="+mn-ea"/>
                <a:ea typeface="+mn-ea"/>
              </a:rPr>
              <a:t>2</a:t>
            </a:r>
            <a:endParaRPr lang="zh-CN" altLang="en-US" b="1" dirty="0">
              <a:solidFill>
                <a:srgbClr val="FFFF00"/>
              </a:solidFill>
              <a:latin typeface="+mn-ea"/>
              <a:ea typeface="+mn-ea"/>
            </a:endParaRPr>
          </a:p>
        </p:txBody>
      </p:sp>
      <p:sp>
        <p:nvSpPr>
          <p:cNvPr id="14" name="矩形 28"/>
          <p:cNvSpPr>
            <a:spLocks noChangeArrowheads="1"/>
          </p:cNvSpPr>
          <p:nvPr/>
        </p:nvSpPr>
        <p:spPr bwMode="auto">
          <a:xfrm>
            <a:off x="2876550" y="3125788"/>
            <a:ext cx="1490663" cy="2157412"/>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zh-CN" sz="1500" b="1">
                <a:solidFill>
                  <a:srgbClr val="C00000"/>
                </a:solidFill>
                <a:latin typeface="微软雅黑" pitchFamily="34" charset="-122"/>
                <a:ea typeface="微软雅黑" pitchFamily="34" charset="-122"/>
              </a:rPr>
              <a:t>未建立医疗质量管理相关规章制度的</a:t>
            </a:r>
            <a:endParaRPr lang="zh-CN" altLang="en-US" sz="1500" b="1">
              <a:solidFill>
                <a:srgbClr val="C00000"/>
              </a:solidFill>
              <a:latin typeface="微软雅黑" pitchFamily="34" charset="-122"/>
              <a:ea typeface="微软雅黑" pitchFamily="34" charset="-122"/>
            </a:endParaRPr>
          </a:p>
        </p:txBody>
      </p:sp>
      <p:sp>
        <p:nvSpPr>
          <p:cNvPr id="16" name="矩形 27"/>
          <p:cNvSpPr>
            <a:spLocks noChangeArrowheads="1"/>
          </p:cNvSpPr>
          <p:nvPr/>
        </p:nvSpPr>
        <p:spPr bwMode="auto">
          <a:xfrm>
            <a:off x="4654550" y="2984500"/>
            <a:ext cx="1127125" cy="2709863"/>
          </a:xfrm>
          <a:prstGeom prst="rect">
            <a:avLst/>
          </a:prstGeom>
          <a:solidFill>
            <a:srgbClr val="094162"/>
          </a:solidFill>
          <a:ln>
            <a:noFill/>
          </a:ln>
          <a:extLst/>
        </p:spPr>
        <p:txBody>
          <a:bodyPr anchor="b"/>
          <a:lstStyle/>
          <a:p>
            <a:pPr algn="ctr" defTabSz="1088390" fontAlgn="auto">
              <a:spcBef>
                <a:spcPts val="0"/>
              </a:spcBef>
              <a:spcAft>
                <a:spcPts val="0"/>
              </a:spcAft>
              <a:defRPr/>
            </a:pPr>
            <a:r>
              <a:rPr lang="en-US" altLang="zh-CN" b="1" dirty="0">
                <a:solidFill>
                  <a:srgbClr val="FFFF00"/>
                </a:solidFill>
                <a:latin typeface="+mn-ea"/>
                <a:ea typeface="+mn-ea"/>
              </a:rPr>
              <a:t>3</a:t>
            </a:r>
            <a:endParaRPr lang="zh-CN" altLang="en-US" b="1" dirty="0">
              <a:solidFill>
                <a:srgbClr val="FFFF00"/>
              </a:solidFill>
              <a:latin typeface="+mn-ea"/>
              <a:ea typeface="+mn-ea"/>
            </a:endParaRPr>
          </a:p>
        </p:txBody>
      </p:sp>
      <p:sp>
        <p:nvSpPr>
          <p:cNvPr id="17" name="矩形 28"/>
          <p:cNvSpPr>
            <a:spLocks noChangeArrowheads="1"/>
          </p:cNvSpPr>
          <p:nvPr/>
        </p:nvSpPr>
        <p:spPr bwMode="auto">
          <a:xfrm>
            <a:off x="4511675" y="3125788"/>
            <a:ext cx="1525588" cy="2157412"/>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zh-CN" sz="1500" b="1">
                <a:solidFill>
                  <a:srgbClr val="C00000"/>
                </a:solidFill>
                <a:latin typeface="微软雅黑" pitchFamily="34" charset="-122"/>
                <a:ea typeface="微软雅黑" pitchFamily="34" charset="-122"/>
              </a:rPr>
              <a:t>医疗质量管理制度不落实或者落实不到位，导致医疗质量管理混乱的</a:t>
            </a:r>
            <a:endParaRPr lang="zh-CN" altLang="en-US" sz="1500" b="1">
              <a:solidFill>
                <a:srgbClr val="C00000"/>
              </a:solidFill>
              <a:latin typeface="微软雅黑" pitchFamily="34" charset="-122"/>
              <a:ea typeface="微软雅黑" pitchFamily="34" charset="-122"/>
            </a:endParaRPr>
          </a:p>
        </p:txBody>
      </p:sp>
      <p:sp>
        <p:nvSpPr>
          <p:cNvPr id="19" name="矩形 27"/>
          <p:cNvSpPr>
            <a:spLocks noChangeArrowheads="1"/>
          </p:cNvSpPr>
          <p:nvPr/>
        </p:nvSpPr>
        <p:spPr bwMode="auto">
          <a:xfrm>
            <a:off x="6337300" y="2987675"/>
            <a:ext cx="1125538" cy="2709863"/>
          </a:xfrm>
          <a:prstGeom prst="rect">
            <a:avLst/>
          </a:prstGeom>
          <a:solidFill>
            <a:srgbClr val="094162"/>
          </a:solidFill>
          <a:ln>
            <a:noFill/>
          </a:ln>
          <a:extLst/>
        </p:spPr>
        <p:txBody>
          <a:bodyPr anchor="b"/>
          <a:lstStyle/>
          <a:p>
            <a:pPr algn="ctr" defTabSz="1088390" fontAlgn="auto">
              <a:spcBef>
                <a:spcPts val="0"/>
              </a:spcBef>
              <a:spcAft>
                <a:spcPts val="0"/>
              </a:spcAft>
              <a:defRPr/>
            </a:pPr>
            <a:r>
              <a:rPr lang="en-US" altLang="zh-CN" b="1" dirty="0">
                <a:solidFill>
                  <a:srgbClr val="FFFF00"/>
                </a:solidFill>
                <a:latin typeface="+mn-ea"/>
                <a:ea typeface="+mn-ea"/>
              </a:rPr>
              <a:t>4</a:t>
            </a:r>
            <a:endParaRPr lang="zh-CN" altLang="en-US" b="1" dirty="0">
              <a:solidFill>
                <a:srgbClr val="FFFF00"/>
              </a:solidFill>
              <a:latin typeface="+mn-ea"/>
              <a:ea typeface="+mn-ea"/>
            </a:endParaRPr>
          </a:p>
        </p:txBody>
      </p:sp>
      <p:sp>
        <p:nvSpPr>
          <p:cNvPr id="20" name="矩形 28"/>
          <p:cNvSpPr>
            <a:spLocks noChangeArrowheads="1"/>
          </p:cNvSpPr>
          <p:nvPr/>
        </p:nvSpPr>
        <p:spPr bwMode="auto">
          <a:xfrm>
            <a:off x="6167438" y="3125788"/>
            <a:ext cx="1511300" cy="2159000"/>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zh-CN" sz="1500" b="1">
                <a:solidFill>
                  <a:srgbClr val="C00000"/>
                </a:solidFill>
                <a:latin typeface="微软雅黑" pitchFamily="34" charset="-122"/>
                <a:ea typeface="微软雅黑" pitchFamily="34" charset="-122"/>
              </a:rPr>
              <a:t>发生重大医疗质量安全事件隐匿不报的</a:t>
            </a:r>
          </a:p>
        </p:txBody>
      </p:sp>
      <p:sp>
        <p:nvSpPr>
          <p:cNvPr id="25" name="矩形 27"/>
          <p:cNvSpPr>
            <a:spLocks noChangeArrowheads="1"/>
          </p:cNvSpPr>
          <p:nvPr/>
        </p:nvSpPr>
        <p:spPr bwMode="auto">
          <a:xfrm>
            <a:off x="8039100" y="2981325"/>
            <a:ext cx="1125538" cy="2711450"/>
          </a:xfrm>
          <a:prstGeom prst="rect">
            <a:avLst/>
          </a:prstGeom>
          <a:solidFill>
            <a:srgbClr val="094162"/>
          </a:solidFill>
          <a:ln>
            <a:noFill/>
          </a:ln>
          <a:extLst/>
        </p:spPr>
        <p:txBody>
          <a:bodyPr anchor="b"/>
          <a:lstStyle/>
          <a:p>
            <a:pPr algn="ctr" defTabSz="1088390" fontAlgn="auto">
              <a:spcBef>
                <a:spcPts val="0"/>
              </a:spcBef>
              <a:spcAft>
                <a:spcPts val="0"/>
              </a:spcAft>
              <a:defRPr/>
            </a:pPr>
            <a:r>
              <a:rPr lang="en-US" altLang="zh-CN" b="1" dirty="0">
                <a:solidFill>
                  <a:srgbClr val="FFFF00"/>
                </a:solidFill>
                <a:latin typeface="+mn-ea"/>
                <a:ea typeface="+mn-ea"/>
              </a:rPr>
              <a:t>5</a:t>
            </a:r>
            <a:endParaRPr lang="zh-CN" altLang="en-US" b="1" dirty="0">
              <a:solidFill>
                <a:srgbClr val="FFFF00"/>
              </a:solidFill>
              <a:latin typeface="+mn-ea"/>
              <a:ea typeface="+mn-ea"/>
            </a:endParaRPr>
          </a:p>
        </p:txBody>
      </p:sp>
      <p:sp>
        <p:nvSpPr>
          <p:cNvPr id="26" name="矩形 28"/>
          <p:cNvSpPr>
            <a:spLocks noChangeArrowheads="1"/>
          </p:cNvSpPr>
          <p:nvPr/>
        </p:nvSpPr>
        <p:spPr bwMode="auto">
          <a:xfrm>
            <a:off x="7823200" y="3125788"/>
            <a:ext cx="1512888" cy="2154237"/>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zh-CN" sz="1500" b="1">
                <a:solidFill>
                  <a:srgbClr val="C00000"/>
                </a:solidFill>
                <a:latin typeface="微软雅黑" pitchFamily="34" charset="-122"/>
                <a:ea typeface="微软雅黑" pitchFamily="34" charset="-122"/>
              </a:rPr>
              <a:t>未按照规定报送医疗质量安全相关信息的</a:t>
            </a:r>
          </a:p>
        </p:txBody>
      </p:sp>
      <p:sp>
        <p:nvSpPr>
          <p:cNvPr id="28" name="矩形 27"/>
          <p:cNvSpPr>
            <a:spLocks noChangeArrowheads="1"/>
          </p:cNvSpPr>
          <p:nvPr/>
        </p:nvSpPr>
        <p:spPr bwMode="auto">
          <a:xfrm>
            <a:off x="9694863" y="2981325"/>
            <a:ext cx="1127125" cy="2711450"/>
          </a:xfrm>
          <a:prstGeom prst="rect">
            <a:avLst/>
          </a:prstGeom>
          <a:solidFill>
            <a:srgbClr val="094162"/>
          </a:solidFill>
          <a:ln>
            <a:noFill/>
          </a:ln>
          <a:extLst/>
        </p:spPr>
        <p:txBody>
          <a:bodyPr anchor="b"/>
          <a:lstStyle/>
          <a:p>
            <a:pPr algn="ctr" defTabSz="1088390" fontAlgn="auto">
              <a:spcBef>
                <a:spcPts val="0"/>
              </a:spcBef>
              <a:spcAft>
                <a:spcPts val="0"/>
              </a:spcAft>
              <a:defRPr/>
            </a:pPr>
            <a:r>
              <a:rPr lang="en-US" altLang="zh-CN" b="1" dirty="0">
                <a:solidFill>
                  <a:srgbClr val="FFFF00"/>
                </a:solidFill>
                <a:latin typeface="+mn-ea"/>
                <a:ea typeface="+mn-ea"/>
              </a:rPr>
              <a:t>6</a:t>
            </a:r>
            <a:endParaRPr lang="zh-CN" altLang="en-US" b="1" dirty="0">
              <a:solidFill>
                <a:srgbClr val="FFFF00"/>
              </a:solidFill>
              <a:latin typeface="+mn-ea"/>
              <a:ea typeface="+mn-ea"/>
            </a:endParaRPr>
          </a:p>
        </p:txBody>
      </p:sp>
      <p:sp>
        <p:nvSpPr>
          <p:cNvPr id="29" name="矩形 28"/>
          <p:cNvSpPr>
            <a:spLocks noChangeArrowheads="1"/>
          </p:cNvSpPr>
          <p:nvPr/>
        </p:nvSpPr>
        <p:spPr bwMode="auto">
          <a:xfrm>
            <a:off x="9478963" y="3125788"/>
            <a:ext cx="1512887" cy="2159000"/>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zh-CN" sz="1500" b="1">
                <a:solidFill>
                  <a:srgbClr val="C00000"/>
                </a:solidFill>
                <a:latin typeface="微软雅黑" pitchFamily="34" charset="-122"/>
                <a:ea typeface="微软雅黑" pitchFamily="34" charset="-122"/>
              </a:rPr>
              <a:t>其他违反本办法规定的行为</a:t>
            </a:r>
            <a:endParaRPr lang="zh-CN" altLang="en-US" sz="1500" b="1">
              <a:solidFill>
                <a:srgbClr val="C00000"/>
              </a:solidFill>
              <a:latin typeface="微软雅黑" pitchFamily="34" charset="-122"/>
              <a:ea typeface="微软雅黑"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1000"/>
                                        <p:tgtEl>
                                          <p:spTgt spid="20"/>
                                        </p:tgtEl>
                                      </p:cBhvr>
                                    </p:animEffect>
                                    <p:anim calcmode="lin" valueType="num">
                                      <p:cBhvr>
                                        <p:cTn id="49" dur="1000" fill="hold"/>
                                        <p:tgtEl>
                                          <p:spTgt spid="20"/>
                                        </p:tgtEl>
                                        <p:attrNameLst>
                                          <p:attrName>ppt_x</p:attrName>
                                        </p:attrNameLst>
                                      </p:cBhvr>
                                      <p:tavLst>
                                        <p:tav tm="0">
                                          <p:val>
                                            <p:strVal val="#ppt_x"/>
                                          </p:val>
                                        </p:tav>
                                        <p:tav tm="100000">
                                          <p:val>
                                            <p:strVal val="#ppt_x"/>
                                          </p:val>
                                        </p:tav>
                                      </p:tavLst>
                                    </p:anim>
                                    <p:anim calcmode="lin" valueType="num">
                                      <p:cBhvr>
                                        <p:cTn id="5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1000"/>
                                        <p:tgtEl>
                                          <p:spTgt spid="26"/>
                                        </p:tgtEl>
                                      </p:cBhvr>
                                    </p:animEffect>
                                    <p:anim calcmode="lin" valueType="num">
                                      <p:cBhvr>
                                        <p:cTn id="56" dur="1000" fill="hold"/>
                                        <p:tgtEl>
                                          <p:spTgt spid="26"/>
                                        </p:tgtEl>
                                        <p:attrNameLst>
                                          <p:attrName>ppt_x</p:attrName>
                                        </p:attrNameLst>
                                      </p:cBhvr>
                                      <p:tavLst>
                                        <p:tav tm="0">
                                          <p:val>
                                            <p:strVal val="#ppt_x"/>
                                          </p:val>
                                        </p:tav>
                                        <p:tav tm="100000">
                                          <p:val>
                                            <p:strVal val="#ppt_x"/>
                                          </p:val>
                                        </p:tav>
                                      </p:tavLst>
                                    </p:anim>
                                    <p:anim calcmode="lin" valueType="num">
                                      <p:cBhvr>
                                        <p:cTn id="57" dur="1000" fill="hold"/>
                                        <p:tgtEl>
                                          <p:spTgt spid="2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1000"/>
                                        <p:tgtEl>
                                          <p:spTgt spid="29"/>
                                        </p:tgtEl>
                                      </p:cBhvr>
                                    </p:animEffect>
                                    <p:anim calcmode="lin" valueType="num">
                                      <p:cBhvr>
                                        <p:cTn id="68" dur="1000" fill="hold"/>
                                        <p:tgtEl>
                                          <p:spTgt spid="29"/>
                                        </p:tgtEl>
                                        <p:attrNameLst>
                                          <p:attrName>ppt_x</p:attrName>
                                        </p:attrNameLst>
                                      </p:cBhvr>
                                      <p:tavLst>
                                        <p:tav tm="0">
                                          <p:val>
                                            <p:strVal val="#ppt_x"/>
                                          </p:val>
                                        </p:tav>
                                        <p:tav tm="100000">
                                          <p:val>
                                            <p:strVal val="#ppt_x"/>
                                          </p:val>
                                        </p:tav>
                                      </p:tavLst>
                                    </p:anim>
                                    <p:anim calcmode="lin" valueType="num">
                                      <p:cBhvr>
                                        <p:cTn id="69" dur="1000" fill="hold"/>
                                        <p:tgtEl>
                                          <p:spTgt spid="2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fade">
                                      <p:cBhvr>
                                        <p:cTn id="72" dur="1000"/>
                                        <p:tgtEl>
                                          <p:spTgt spid="28"/>
                                        </p:tgtEl>
                                      </p:cBhvr>
                                    </p:animEffect>
                                    <p:anim calcmode="lin" valueType="num">
                                      <p:cBhvr>
                                        <p:cTn id="73" dur="1000" fill="hold"/>
                                        <p:tgtEl>
                                          <p:spTgt spid="28"/>
                                        </p:tgtEl>
                                        <p:attrNameLst>
                                          <p:attrName>ppt_x</p:attrName>
                                        </p:attrNameLst>
                                      </p:cBhvr>
                                      <p:tavLst>
                                        <p:tav tm="0">
                                          <p:val>
                                            <p:strVal val="#ppt_x"/>
                                          </p:val>
                                        </p:tav>
                                        <p:tav tm="100000">
                                          <p:val>
                                            <p:strVal val="#ppt_x"/>
                                          </p:val>
                                        </p:tav>
                                      </p:tavLst>
                                    </p:anim>
                                    <p:anim calcmode="lin" valueType="num">
                                      <p:cBhvr>
                                        <p:cTn id="7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4" grpId="0" animBg="1"/>
      <p:bldP spid="16" grpId="0" animBg="1"/>
      <p:bldP spid="17" grpId="0" animBg="1"/>
      <p:bldP spid="19" grpId="0" animBg="1"/>
      <p:bldP spid="20" grpId="0" animBg="1"/>
      <p:bldP spid="25" grpId="0" animBg="1"/>
      <p:bldP spid="26" grpId="0" animBg="1"/>
      <p:bldP spid="28" grpId="0" animBg="1"/>
      <p:bldP spid="2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78850"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78851"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78852"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78853" name="矩形 6"/>
          <p:cNvSpPr>
            <a:spLocks noChangeArrowheads="1"/>
          </p:cNvSpPr>
          <p:nvPr/>
        </p:nvSpPr>
        <p:spPr bwMode="auto">
          <a:xfrm>
            <a:off x="1041400" y="1270000"/>
            <a:ext cx="10453688" cy="1322388"/>
          </a:xfrm>
          <a:prstGeom prst="rect">
            <a:avLst/>
          </a:prstGeom>
          <a:noFill/>
          <a:ln w="9525">
            <a:noFill/>
            <a:miter lim="800000"/>
            <a:headEnd/>
            <a:tailEnd/>
          </a:ln>
        </p:spPr>
        <p:txBody>
          <a:bodyPr>
            <a:spAutoFit/>
          </a:bodyPr>
          <a:lstStyle/>
          <a:p>
            <a:endParaRPr lang="en-US" altLang="zh-CN" sz="2000">
              <a:latin typeface="黑体" pitchFamily="49" charset="-122"/>
              <a:ea typeface="黑体" pitchFamily="49" charset="-122"/>
            </a:endParaRPr>
          </a:p>
          <a:p>
            <a:r>
              <a:rPr lang="en-US" altLang="zh-CN" sz="2000">
                <a:latin typeface="黑体" pitchFamily="49" charset="-122"/>
                <a:ea typeface="黑体" pitchFamily="49" charset="-122"/>
              </a:rPr>
              <a:t>46</a:t>
            </a:r>
            <a:r>
              <a:rPr lang="zh-CN" altLang="en-US" sz="2000">
                <a:latin typeface="黑体" pitchFamily="49" charset="-122"/>
                <a:ea typeface="黑体" pitchFamily="49" charset="-122"/>
              </a:rPr>
              <a:t>医疗机构执业的医师、护士在执业活动中，有下列行为之一的，由县级以上地方卫生计生行政部门依据</a:t>
            </a:r>
            <a:r>
              <a:rPr lang="en-US" altLang="zh-CN" sz="2000">
                <a:latin typeface="黑体" pitchFamily="49" charset="-122"/>
                <a:ea typeface="黑体" pitchFamily="49" charset="-122"/>
              </a:rPr>
              <a:t>《</a:t>
            </a:r>
            <a:r>
              <a:rPr lang="zh-CN" altLang="en-US" sz="2000">
                <a:latin typeface="黑体" pitchFamily="49" charset="-122"/>
                <a:ea typeface="黑体" pitchFamily="49" charset="-122"/>
              </a:rPr>
              <a:t>执业医师法</a:t>
            </a:r>
            <a:r>
              <a:rPr lang="en-US" altLang="zh-CN" sz="2000">
                <a:latin typeface="黑体" pitchFamily="49" charset="-122"/>
                <a:ea typeface="黑体" pitchFamily="49" charset="-122"/>
              </a:rPr>
              <a:t>》</a:t>
            </a:r>
            <a:r>
              <a:rPr lang="zh-CN" altLang="en-US" sz="2000">
                <a:latin typeface="黑体" pitchFamily="49" charset="-122"/>
                <a:ea typeface="黑体" pitchFamily="49" charset="-122"/>
              </a:rPr>
              <a:t>、</a:t>
            </a:r>
            <a:r>
              <a:rPr lang="en-US" altLang="zh-CN" sz="2000">
                <a:latin typeface="黑体" pitchFamily="49" charset="-122"/>
                <a:ea typeface="黑体" pitchFamily="49" charset="-122"/>
              </a:rPr>
              <a:t>《</a:t>
            </a:r>
            <a:r>
              <a:rPr lang="zh-CN" altLang="en-US" sz="2000">
                <a:latin typeface="黑体" pitchFamily="49" charset="-122"/>
                <a:ea typeface="黑体" pitchFamily="49" charset="-122"/>
              </a:rPr>
              <a:t>护士条例</a:t>
            </a:r>
            <a:r>
              <a:rPr lang="en-US" altLang="zh-CN" sz="2000">
                <a:latin typeface="黑体" pitchFamily="49" charset="-122"/>
                <a:ea typeface="黑体" pitchFamily="49" charset="-122"/>
              </a:rPr>
              <a:t>》</a:t>
            </a:r>
            <a:r>
              <a:rPr lang="zh-CN" altLang="en-US" sz="2000">
                <a:latin typeface="黑体" pitchFamily="49" charset="-122"/>
                <a:ea typeface="黑体" pitchFamily="49" charset="-122"/>
              </a:rPr>
              <a:t>等有关法律法规的规定进行处理；构成犯罪的，依法追究刑事责任：</a:t>
            </a:r>
          </a:p>
        </p:txBody>
      </p:sp>
      <p:sp>
        <p:nvSpPr>
          <p:cNvPr id="78854" name="Freeform 501"/>
          <p:cNvSpPr>
            <a:spLocks noEditPoints="1"/>
          </p:cNvSpPr>
          <p:nvPr/>
        </p:nvSpPr>
        <p:spPr bwMode="auto">
          <a:xfrm>
            <a:off x="774700" y="1612900"/>
            <a:ext cx="287338"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10" name="矩形 27"/>
          <p:cNvSpPr>
            <a:spLocks noChangeArrowheads="1"/>
          </p:cNvSpPr>
          <p:nvPr/>
        </p:nvSpPr>
        <p:spPr bwMode="auto">
          <a:xfrm>
            <a:off x="766763" y="2701925"/>
            <a:ext cx="1125537" cy="2711450"/>
          </a:xfrm>
          <a:prstGeom prst="rect">
            <a:avLst/>
          </a:prstGeom>
          <a:solidFill>
            <a:srgbClr val="094162"/>
          </a:solidFill>
          <a:ln>
            <a:noFill/>
          </a:ln>
          <a:extLst/>
        </p:spPr>
        <p:txBody>
          <a:bodyPr anchor="b"/>
          <a:lstStyle/>
          <a:p>
            <a:pPr algn="ctr" defTabSz="1088390" fontAlgn="auto">
              <a:spcBef>
                <a:spcPts val="0"/>
              </a:spcBef>
              <a:spcAft>
                <a:spcPts val="0"/>
              </a:spcAft>
              <a:defRPr/>
            </a:pPr>
            <a:r>
              <a:rPr lang="en-US" altLang="zh-CN" b="1" dirty="0">
                <a:solidFill>
                  <a:srgbClr val="FFFF00"/>
                </a:solidFill>
                <a:latin typeface="+mn-ea"/>
                <a:ea typeface="+mn-ea"/>
              </a:rPr>
              <a:t>1</a:t>
            </a:r>
            <a:endParaRPr lang="zh-CN" altLang="en-US" b="1" dirty="0">
              <a:solidFill>
                <a:srgbClr val="FFFF00"/>
              </a:solidFill>
              <a:latin typeface="+mn-ea"/>
              <a:ea typeface="+mn-ea"/>
            </a:endParaRPr>
          </a:p>
        </p:txBody>
      </p:sp>
      <p:sp>
        <p:nvSpPr>
          <p:cNvPr id="11" name="矩形 28"/>
          <p:cNvSpPr>
            <a:spLocks noChangeArrowheads="1"/>
          </p:cNvSpPr>
          <p:nvPr/>
        </p:nvSpPr>
        <p:spPr bwMode="auto">
          <a:xfrm>
            <a:off x="550863" y="2843213"/>
            <a:ext cx="1439862" cy="2157412"/>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en-US" sz="1500" b="1">
                <a:solidFill>
                  <a:srgbClr val="C00000"/>
                </a:solidFill>
                <a:latin typeface="微软雅黑" pitchFamily="34" charset="-122"/>
                <a:ea typeface="微软雅黑" pitchFamily="34" charset="-122"/>
              </a:rPr>
              <a:t>违反卫生法律、法规、规章制度或者技术操作规范，造成严重后果的</a:t>
            </a:r>
            <a:endParaRPr lang="zh-CN" altLang="en-US" sz="1500" b="1">
              <a:solidFill>
                <a:srgbClr val="C00000"/>
              </a:solidFill>
              <a:latin typeface="Franklin Gothic Book"/>
              <a:ea typeface="微软雅黑" pitchFamily="34" charset="-122"/>
            </a:endParaRPr>
          </a:p>
        </p:txBody>
      </p:sp>
      <p:sp>
        <p:nvSpPr>
          <p:cNvPr id="13" name="矩形 27"/>
          <p:cNvSpPr>
            <a:spLocks noChangeArrowheads="1"/>
          </p:cNvSpPr>
          <p:nvPr/>
        </p:nvSpPr>
        <p:spPr bwMode="auto">
          <a:xfrm>
            <a:off x="2351088" y="2701925"/>
            <a:ext cx="1125537" cy="2711450"/>
          </a:xfrm>
          <a:prstGeom prst="rect">
            <a:avLst/>
          </a:prstGeom>
          <a:solidFill>
            <a:srgbClr val="094162"/>
          </a:solidFill>
          <a:ln>
            <a:noFill/>
          </a:ln>
          <a:extLst/>
        </p:spPr>
        <p:txBody>
          <a:bodyPr anchor="b"/>
          <a:lstStyle/>
          <a:p>
            <a:pPr algn="ctr" defTabSz="1088390" fontAlgn="auto">
              <a:spcBef>
                <a:spcPts val="0"/>
              </a:spcBef>
              <a:spcAft>
                <a:spcPts val="0"/>
              </a:spcAft>
              <a:defRPr/>
            </a:pPr>
            <a:r>
              <a:rPr lang="en-US" altLang="zh-CN" b="1" dirty="0">
                <a:solidFill>
                  <a:srgbClr val="FFFF00"/>
                </a:solidFill>
                <a:latin typeface="+mn-ea"/>
                <a:ea typeface="+mn-ea"/>
              </a:rPr>
              <a:t>2</a:t>
            </a:r>
            <a:endParaRPr lang="zh-CN" altLang="en-US" b="1" dirty="0">
              <a:solidFill>
                <a:srgbClr val="FFFF00"/>
              </a:solidFill>
              <a:latin typeface="+mn-ea"/>
              <a:ea typeface="+mn-ea"/>
            </a:endParaRPr>
          </a:p>
        </p:txBody>
      </p:sp>
      <p:sp>
        <p:nvSpPr>
          <p:cNvPr id="14" name="矩形 28"/>
          <p:cNvSpPr>
            <a:spLocks noChangeArrowheads="1"/>
          </p:cNvSpPr>
          <p:nvPr/>
        </p:nvSpPr>
        <p:spPr bwMode="auto">
          <a:xfrm>
            <a:off x="2155825" y="2843213"/>
            <a:ext cx="1419225" cy="2157412"/>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en-US" sz="1500" b="1">
                <a:solidFill>
                  <a:srgbClr val="C00000"/>
                </a:solidFill>
                <a:latin typeface="微软雅黑" pitchFamily="34" charset="-122"/>
                <a:ea typeface="微软雅黑" pitchFamily="34" charset="-122"/>
              </a:rPr>
              <a:t>由于不负责任延误急危患者抢救和诊治，造成严重后果的</a:t>
            </a:r>
          </a:p>
        </p:txBody>
      </p:sp>
      <p:sp>
        <p:nvSpPr>
          <p:cNvPr id="16" name="矩形 27"/>
          <p:cNvSpPr>
            <a:spLocks noChangeArrowheads="1"/>
          </p:cNvSpPr>
          <p:nvPr/>
        </p:nvSpPr>
        <p:spPr bwMode="auto">
          <a:xfrm>
            <a:off x="3935413" y="2701925"/>
            <a:ext cx="1125537" cy="2711450"/>
          </a:xfrm>
          <a:prstGeom prst="rect">
            <a:avLst/>
          </a:prstGeom>
          <a:solidFill>
            <a:srgbClr val="094162"/>
          </a:solidFill>
          <a:ln>
            <a:noFill/>
          </a:ln>
          <a:extLst/>
        </p:spPr>
        <p:txBody>
          <a:bodyPr anchor="b"/>
          <a:lstStyle/>
          <a:p>
            <a:pPr algn="ctr" defTabSz="1088390" fontAlgn="auto">
              <a:spcBef>
                <a:spcPts val="0"/>
              </a:spcBef>
              <a:spcAft>
                <a:spcPts val="0"/>
              </a:spcAft>
              <a:defRPr/>
            </a:pPr>
            <a:r>
              <a:rPr lang="en-US" altLang="zh-CN" b="1" dirty="0">
                <a:solidFill>
                  <a:srgbClr val="FFFF00"/>
                </a:solidFill>
                <a:latin typeface="+mn-ea"/>
                <a:ea typeface="+mn-ea"/>
              </a:rPr>
              <a:t>3</a:t>
            </a:r>
            <a:endParaRPr lang="zh-CN" altLang="en-US" b="1" dirty="0">
              <a:solidFill>
                <a:srgbClr val="FFFF00"/>
              </a:solidFill>
              <a:latin typeface="+mn-ea"/>
              <a:ea typeface="+mn-ea"/>
            </a:endParaRPr>
          </a:p>
        </p:txBody>
      </p:sp>
      <p:sp>
        <p:nvSpPr>
          <p:cNvPr id="17" name="矩形 28"/>
          <p:cNvSpPr>
            <a:spLocks noChangeArrowheads="1"/>
          </p:cNvSpPr>
          <p:nvPr/>
        </p:nvSpPr>
        <p:spPr bwMode="auto">
          <a:xfrm>
            <a:off x="3790950" y="2843213"/>
            <a:ext cx="1368425" cy="2157412"/>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en-US" sz="1500" b="1">
                <a:solidFill>
                  <a:srgbClr val="C00000"/>
                </a:solidFill>
                <a:latin typeface="微软雅黑" pitchFamily="34" charset="-122"/>
                <a:ea typeface="微软雅黑" pitchFamily="34" charset="-122"/>
              </a:rPr>
              <a:t>未经亲自诊查，出具检查结果和相关医学文书的</a:t>
            </a:r>
          </a:p>
        </p:txBody>
      </p:sp>
      <p:sp>
        <p:nvSpPr>
          <p:cNvPr id="19" name="矩形 27"/>
          <p:cNvSpPr>
            <a:spLocks noChangeArrowheads="1"/>
          </p:cNvSpPr>
          <p:nvPr/>
        </p:nvSpPr>
        <p:spPr bwMode="auto">
          <a:xfrm>
            <a:off x="5519738" y="2705100"/>
            <a:ext cx="1125537" cy="2711450"/>
          </a:xfrm>
          <a:prstGeom prst="rect">
            <a:avLst/>
          </a:prstGeom>
          <a:solidFill>
            <a:srgbClr val="094162"/>
          </a:solidFill>
          <a:ln>
            <a:noFill/>
          </a:ln>
          <a:extLst/>
        </p:spPr>
        <p:txBody>
          <a:bodyPr anchor="b"/>
          <a:lstStyle/>
          <a:p>
            <a:pPr algn="ctr" defTabSz="1088390" fontAlgn="auto">
              <a:spcBef>
                <a:spcPts val="0"/>
              </a:spcBef>
              <a:spcAft>
                <a:spcPts val="0"/>
              </a:spcAft>
              <a:defRPr/>
            </a:pPr>
            <a:r>
              <a:rPr lang="en-US" altLang="zh-CN" b="1" dirty="0">
                <a:solidFill>
                  <a:srgbClr val="FFFF00"/>
                </a:solidFill>
                <a:latin typeface="+mn-ea"/>
                <a:ea typeface="+mn-ea"/>
              </a:rPr>
              <a:t>4</a:t>
            </a:r>
            <a:endParaRPr lang="zh-CN" altLang="en-US" b="1" dirty="0">
              <a:solidFill>
                <a:srgbClr val="FFFF00"/>
              </a:solidFill>
              <a:latin typeface="+mn-ea"/>
              <a:ea typeface="+mn-ea"/>
            </a:endParaRPr>
          </a:p>
        </p:txBody>
      </p:sp>
      <p:sp>
        <p:nvSpPr>
          <p:cNvPr id="20" name="矩形 28"/>
          <p:cNvSpPr>
            <a:spLocks noChangeArrowheads="1"/>
          </p:cNvSpPr>
          <p:nvPr/>
        </p:nvSpPr>
        <p:spPr bwMode="auto">
          <a:xfrm>
            <a:off x="5375275" y="2843213"/>
            <a:ext cx="1368425" cy="2160587"/>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en-US" sz="1500" b="1">
                <a:solidFill>
                  <a:srgbClr val="C00000"/>
                </a:solidFill>
                <a:latin typeface="微软雅黑" pitchFamily="34" charset="-122"/>
                <a:ea typeface="微软雅黑" pitchFamily="34" charset="-122"/>
              </a:rPr>
              <a:t>泄露患者隐私，造成严重后果的</a:t>
            </a:r>
            <a:endParaRPr lang="zh-CN" altLang="zh-CN" sz="1500" b="1">
              <a:solidFill>
                <a:srgbClr val="C00000"/>
              </a:solidFill>
              <a:latin typeface="微软雅黑" pitchFamily="34" charset="-122"/>
              <a:ea typeface="微软雅黑" pitchFamily="34" charset="-122"/>
            </a:endParaRPr>
          </a:p>
        </p:txBody>
      </p:sp>
      <p:sp>
        <p:nvSpPr>
          <p:cNvPr id="25" name="矩形 27"/>
          <p:cNvSpPr>
            <a:spLocks noChangeArrowheads="1"/>
          </p:cNvSpPr>
          <p:nvPr/>
        </p:nvSpPr>
        <p:spPr bwMode="auto">
          <a:xfrm>
            <a:off x="7104063" y="2698750"/>
            <a:ext cx="1125537" cy="2711450"/>
          </a:xfrm>
          <a:prstGeom prst="rect">
            <a:avLst/>
          </a:prstGeom>
          <a:solidFill>
            <a:srgbClr val="094162"/>
          </a:solidFill>
          <a:ln>
            <a:noFill/>
          </a:ln>
          <a:extLst/>
        </p:spPr>
        <p:txBody>
          <a:bodyPr anchor="b"/>
          <a:lstStyle/>
          <a:p>
            <a:pPr algn="ctr" defTabSz="1088390" fontAlgn="auto">
              <a:spcBef>
                <a:spcPts val="0"/>
              </a:spcBef>
              <a:spcAft>
                <a:spcPts val="0"/>
              </a:spcAft>
              <a:defRPr/>
            </a:pPr>
            <a:r>
              <a:rPr lang="en-US" altLang="zh-CN" b="1" dirty="0">
                <a:solidFill>
                  <a:srgbClr val="FFFF00"/>
                </a:solidFill>
                <a:latin typeface="+mn-ea"/>
                <a:ea typeface="+mn-ea"/>
              </a:rPr>
              <a:t>5</a:t>
            </a:r>
            <a:endParaRPr lang="zh-CN" altLang="en-US" b="1" dirty="0">
              <a:solidFill>
                <a:srgbClr val="FFFF00"/>
              </a:solidFill>
              <a:latin typeface="+mn-ea"/>
              <a:ea typeface="+mn-ea"/>
            </a:endParaRPr>
          </a:p>
        </p:txBody>
      </p:sp>
      <p:sp>
        <p:nvSpPr>
          <p:cNvPr id="26" name="矩形 28"/>
          <p:cNvSpPr>
            <a:spLocks noChangeArrowheads="1"/>
          </p:cNvSpPr>
          <p:nvPr/>
        </p:nvSpPr>
        <p:spPr bwMode="auto">
          <a:xfrm>
            <a:off x="6959600" y="2843213"/>
            <a:ext cx="1439863" cy="2154237"/>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en-US" sz="1500" b="1">
                <a:solidFill>
                  <a:srgbClr val="C00000"/>
                </a:solidFill>
                <a:latin typeface="微软雅黑" pitchFamily="34" charset="-122"/>
                <a:ea typeface="微软雅黑" pitchFamily="34" charset="-122"/>
              </a:rPr>
              <a:t>开展医疗活动未遵守知情同意原则的</a:t>
            </a:r>
            <a:endParaRPr lang="zh-CN" altLang="zh-CN" sz="1500" b="1">
              <a:solidFill>
                <a:srgbClr val="C00000"/>
              </a:solidFill>
              <a:latin typeface="微软雅黑" pitchFamily="34" charset="-122"/>
              <a:ea typeface="微软雅黑" pitchFamily="34" charset="-122"/>
            </a:endParaRPr>
          </a:p>
        </p:txBody>
      </p:sp>
      <p:sp>
        <p:nvSpPr>
          <p:cNvPr id="28" name="矩形 27"/>
          <p:cNvSpPr>
            <a:spLocks noChangeArrowheads="1"/>
          </p:cNvSpPr>
          <p:nvPr/>
        </p:nvSpPr>
        <p:spPr bwMode="auto">
          <a:xfrm>
            <a:off x="8831263" y="2698750"/>
            <a:ext cx="1125537" cy="2711450"/>
          </a:xfrm>
          <a:prstGeom prst="rect">
            <a:avLst/>
          </a:prstGeom>
          <a:solidFill>
            <a:srgbClr val="094162"/>
          </a:solidFill>
          <a:ln>
            <a:noFill/>
          </a:ln>
          <a:extLst/>
        </p:spPr>
        <p:txBody>
          <a:bodyPr anchor="b"/>
          <a:lstStyle/>
          <a:p>
            <a:pPr algn="ctr" defTabSz="1088390" fontAlgn="auto">
              <a:spcBef>
                <a:spcPts val="0"/>
              </a:spcBef>
              <a:spcAft>
                <a:spcPts val="0"/>
              </a:spcAft>
              <a:defRPr/>
            </a:pPr>
            <a:r>
              <a:rPr lang="en-US" altLang="zh-CN" b="1" dirty="0">
                <a:solidFill>
                  <a:srgbClr val="FFFF00"/>
                </a:solidFill>
                <a:latin typeface="+mn-ea"/>
                <a:ea typeface="+mn-ea"/>
              </a:rPr>
              <a:t>6</a:t>
            </a:r>
            <a:endParaRPr lang="zh-CN" altLang="en-US" b="1" dirty="0">
              <a:solidFill>
                <a:srgbClr val="FFFF00"/>
              </a:solidFill>
              <a:latin typeface="+mn-ea"/>
              <a:ea typeface="+mn-ea"/>
            </a:endParaRPr>
          </a:p>
        </p:txBody>
      </p:sp>
      <p:sp>
        <p:nvSpPr>
          <p:cNvPr id="29" name="矩形 28"/>
          <p:cNvSpPr>
            <a:spLocks noChangeArrowheads="1"/>
          </p:cNvSpPr>
          <p:nvPr/>
        </p:nvSpPr>
        <p:spPr bwMode="auto">
          <a:xfrm>
            <a:off x="8615363" y="2843213"/>
            <a:ext cx="1439862" cy="2160587"/>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en-US" sz="1400" b="1">
                <a:solidFill>
                  <a:srgbClr val="C00000"/>
                </a:solidFill>
                <a:latin typeface="微软雅黑" pitchFamily="34" charset="-122"/>
                <a:ea typeface="微软雅黑" pitchFamily="34" charset="-122"/>
              </a:rPr>
              <a:t>违规开展禁止或者限制临床应用的医疗技术、不合格或者未经批准的药品、医疗器械、耗材等开展诊疗活动的</a:t>
            </a:r>
          </a:p>
        </p:txBody>
      </p:sp>
      <p:sp>
        <p:nvSpPr>
          <p:cNvPr id="21" name="矩形 20"/>
          <p:cNvSpPr>
            <a:spLocks noChangeArrowheads="1"/>
          </p:cNvSpPr>
          <p:nvPr/>
        </p:nvSpPr>
        <p:spPr bwMode="auto">
          <a:xfrm>
            <a:off x="10298113" y="2692400"/>
            <a:ext cx="1125537" cy="2711450"/>
          </a:xfrm>
          <a:prstGeom prst="rect">
            <a:avLst/>
          </a:prstGeom>
          <a:solidFill>
            <a:srgbClr val="094162"/>
          </a:solidFill>
          <a:ln>
            <a:noFill/>
          </a:ln>
          <a:extLst/>
        </p:spPr>
        <p:txBody>
          <a:bodyPr anchor="b"/>
          <a:lstStyle/>
          <a:p>
            <a:pPr algn="ctr" defTabSz="1088390" fontAlgn="auto">
              <a:spcBef>
                <a:spcPts val="0"/>
              </a:spcBef>
              <a:spcAft>
                <a:spcPts val="0"/>
              </a:spcAft>
              <a:defRPr/>
            </a:pPr>
            <a:r>
              <a:rPr lang="en-US" altLang="zh-CN" b="1" dirty="0">
                <a:solidFill>
                  <a:srgbClr val="FFFF00"/>
                </a:solidFill>
                <a:latin typeface="+mn-ea"/>
                <a:ea typeface="+mn-ea"/>
              </a:rPr>
              <a:t>7</a:t>
            </a:r>
            <a:endParaRPr lang="zh-CN" altLang="en-US" b="1" dirty="0">
              <a:solidFill>
                <a:srgbClr val="FFFF00"/>
              </a:solidFill>
              <a:latin typeface="+mn-ea"/>
              <a:ea typeface="+mn-ea"/>
            </a:endParaRPr>
          </a:p>
        </p:txBody>
      </p:sp>
      <p:sp>
        <p:nvSpPr>
          <p:cNvPr id="22" name="矩形 21"/>
          <p:cNvSpPr>
            <a:spLocks noChangeArrowheads="1"/>
          </p:cNvSpPr>
          <p:nvPr/>
        </p:nvSpPr>
        <p:spPr bwMode="auto">
          <a:xfrm>
            <a:off x="10229850" y="2836863"/>
            <a:ext cx="1341438" cy="2160587"/>
          </a:xfrm>
          <a:prstGeom prst="rect">
            <a:avLst/>
          </a:prstGeom>
          <a:gradFill rotWithShape="1">
            <a:gsLst>
              <a:gs pos="0">
                <a:srgbClr val="959595"/>
              </a:gs>
              <a:gs pos="2000">
                <a:srgbClr val="D6D6D6"/>
              </a:gs>
              <a:gs pos="21001">
                <a:srgbClr val="FFFFFF"/>
              </a:gs>
              <a:gs pos="85001">
                <a:srgbClr val="FCFCFC"/>
              </a:gs>
              <a:gs pos="96001">
                <a:srgbClr val="D8D8D8"/>
              </a:gs>
              <a:gs pos="99001">
                <a:srgbClr val="B2B2B2"/>
              </a:gs>
              <a:gs pos="100000">
                <a:srgbClr val="B2B2B2"/>
              </a:gs>
            </a:gsLst>
            <a:lin ang="0" scaled="1"/>
          </a:gradFill>
          <a:ln w="9525">
            <a:noFill/>
            <a:miter lim="800000"/>
            <a:headEnd/>
            <a:tailEnd/>
          </a:ln>
        </p:spPr>
        <p:txBody>
          <a:bodyPr anchor="ctr"/>
          <a:lstStyle/>
          <a:p>
            <a:pPr algn="ctr">
              <a:lnSpc>
                <a:spcPct val="130000"/>
              </a:lnSpc>
            </a:pPr>
            <a:r>
              <a:rPr lang="zh-CN" altLang="en-US" sz="1500" b="1">
                <a:solidFill>
                  <a:srgbClr val="C00000"/>
                </a:solidFill>
                <a:latin typeface="微软雅黑" pitchFamily="34" charset="-122"/>
                <a:ea typeface="微软雅黑" pitchFamily="34" charset="-122"/>
              </a:rPr>
              <a:t>其他违反本办法规定的行为</a:t>
            </a:r>
          </a:p>
        </p:txBody>
      </p:sp>
      <p:sp>
        <p:nvSpPr>
          <p:cNvPr id="6" name="矩形 5"/>
          <p:cNvSpPr>
            <a:spLocks noChangeArrowheads="1"/>
          </p:cNvSpPr>
          <p:nvPr/>
        </p:nvSpPr>
        <p:spPr bwMode="auto">
          <a:xfrm>
            <a:off x="1062038" y="5645150"/>
            <a:ext cx="8582025" cy="400050"/>
          </a:xfrm>
          <a:prstGeom prst="rect">
            <a:avLst/>
          </a:prstGeom>
          <a:noFill/>
          <a:ln w="9525">
            <a:noFill/>
            <a:miter lim="800000"/>
            <a:headEnd/>
            <a:tailEnd/>
          </a:ln>
        </p:spPr>
        <p:txBody>
          <a:bodyPr>
            <a:spAutoFit/>
          </a:bodyPr>
          <a:lstStyle/>
          <a:p>
            <a:r>
              <a:rPr lang="zh-CN" altLang="en-US" sz="2000">
                <a:latin typeface="黑体" pitchFamily="49" charset="-122"/>
                <a:ea typeface="黑体" pitchFamily="49" charset="-122"/>
              </a:rPr>
              <a:t>其他卫生技术人员违反本办法规定的，根据有关法律、法规的规定予以处理。</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Effect transition="in" filter="fade">
                                      <p:cBhvr>
                                        <p:cTn id="38" dur="5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p:cTn id="55" dur="500" fill="hold"/>
                                        <p:tgtEl>
                                          <p:spTgt spid="26"/>
                                        </p:tgtEl>
                                        <p:attrNameLst>
                                          <p:attrName>ppt_w</p:attrName>
                                        </p:attrNameLst>
                                      </p:cBhvr>
                                      <p:tavLst>
                                        <p:tav tm="0">
                                          <p:val>
                                            <p:fltVal val="0"/>
                                          </p:val>
                                        </p:tav>
                                        <p:tav tm="100000">
                                          <p:val>
                                            <p:strVal val="#ppt_w"/>
                                          </p:val>
                                        </p:tav>
                                      </p:tavLst>
                                    </p:anim>
                                    <p:anim calcmode="lin" valueType="num">
                                      <p:cBhvr>
                                        <p:cTn id="56" dur="500" fill="hold"/>
                                        <p:tgtEl>
                                          <p:spTgt spid="26"/>
                                        </p:tgtEl>
                                        <p:attrNameLst>
                                          <p:attrName>ppt_h</p:attrName>
                                        </p:attrNameLst>
                                      </p:cBhvr>
                                      <p:tavLst>
                                        <p:tav tm="0">
                                          <p:val>
                                            <p:fltVal val="0"/>
                                          </p:val>
                                        </p:tav>
                                        <p:tav tm="100000">
                                          <p:val>
                                            <p:strVal val="#ppt_h"/>
                                          </p:val>
                                        </p:tav>
                                      </p:tavLst>
                                    </p:anim>
                                    <p:animEffect transition="in" filter="fade">
                                      <p:cBhvr>
                                        <p:cTn id="57" dur="500"/>
                                        <p:tgtEl>
                                          <p:spTgt spid="2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p:cTn id="67" dur="500" fill="hold"/>
                                        <p:tgtEl>
                                          <p:spTgt spid="28"/>
                                        </p:tgtEl>
                                        <p:attrNameLst>
                                          <p:attrName>ppt_w</p:attrName>
                                        </p:attrNameLst>
                                      </p:cBhvr>
                                      <p:tavLst>
                                        <p:tav tm="0">
                                          <p:val>
                                            <p:fltVal val="0"/>
                                          </p:val>
                                        </p:tav>
                                        <p:tav tm="100000">
                                          <p:val>
                                            <p:strVal val="#ppt_w"/>
                                          </p:val>
                                        </p:tav>
                                      </p:tavLst>
                                    </p:anim>
                                    <p:anim calcmode="lin" valueType="num">
                                      <p:cBhvr>
                                        <p:cTn id="68" dur="500" fill="hold"/>
                                        <p:tgtEl>
                                          <p:spTgt spid="28"/>
                                        </p:tgtEl>
                                        <p:attrNameLst>
                                          <p:attrName>ppt_h</p:attrName>
                                        </p:attrNameLst>
                                      </p:cBhvr>
                                      <p:tavLst>
                                        <p:tav tm="0">
                                          <p:val>
                                            <p:fltVal val="0"/>
                                          </p:val>
                                        </p:tav>
                                        <p:tav tm="100000">
                                          <p:val>
                                            <p:strVal val="#ppt_h"/>
                                          </p:val>
                                        </p:tav>
                                      </p:tavLst>
                                    </p:anim>
                                    <p:animEffect transition="in" filter="fade">
                                      <p:cBhvr>
                                        <p:cTn id="69" dur="500"/>
                                        <p:tgtEl>
                                          <p:spTgt spid="28"/>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p:cTn id="72" dur="500" fill="hold"/>
                                        <p:tgtEl>
                                          <p:spTgt spid="29"/>
                                        </p:tgtEl>
                                        <p:attrNameLst>
                                          <p:attrName>ppt_w</p:attrName>
                                        </p:attrNameLst>
                                      </p:cBhvr>
                                      <p:tavLst>
                                        <p:tav tm="0">
                                          <p:val>
                                            <p:fltVal val="0"/>
                                          </p:val>
                                        </p:tav>
                                        <p:tav tm="100000">
                                          <p:val>
                                            <p:strVal val="#ppt_w"/>
                                          </p:val>
                                        </p:tav>
                                      </p:tavLst>
                                    </p:anim>
                                    <p:anim calcmode="lin" valueType="num">
                                      <p:cBhvr>
                                        <p:cTn id="73" dur="500" fill="hold"/>
                                        <p:tgtEl>
                                          <p:spTgt spid="29"/>
                                        </p:tgtEl>
                                        <p:attrNameLst>
                                          <p:attrName>ppt_h</p:attrName>
                                        </p:attrNameLst>
                                      </p:cBhvr>
                                      <p:tavLst>
                                        <p:tav tm="0">
                                          <p:val>
                                            <p:fltVal val="0"/>
                                          </p:val>
                                        </p:tav>
                                        <p:tav tm="100000">
                                          <p:val>
                                            <p:strVal val="#ppt_h"/>
                                          </p:val>
                                        </p:tav>
                                      </p:tavLst>
                                    </p:anim>
                                    <p:animEffect transition="in" filter="fade">
                                      <p:cBhvr>
                                        <p:cTn id="74" dur="500"/>
                                        <p:tgtEl>
                                          <p:spTgt spid="29"/>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grpId="0" nodeType="click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p:cTn id="79" dur="500" fill="hold"/>
                                        <p:tgtEl>
                                          <p:spTgt spid="22"/>
                                        </p:tgtEl>
                                        <p:attrNameLst>
                                          <p:attrName>ppt_w</p:attrName>
                                        </p:attrNameLst>
                                      </p:cBhvr>
                                      <p:tavLst>
                                        <p:tav tm="0">
                                          <p:val>
                                            <p:fltVal val="0"/>
                                          </p:val>
                                        </p:tav>
                                        <p:tav tm="100000">
                                          <p:val>
                                            <p:strVal val="#ppt_w"/>
                                          </p:val>
                                        </p:tav>
                                      </p:tavLst>
                                    </p:anim>
                                    <p:anim calcmode="lin" valueType="num">
                                      <p:cBhvr>
                                        <p:cTn id="80" dur="500" fill="hold"/>
                                        <p:tgtEl>
                                          <p:spTgt spid="22"/>
                                        </p:tgtEl>
                                        <p:attrNameLst>
                                          <p:attrName>ppt_h</p:attrName>
                                        </p:attrNameLst>
                                      </p:cBhvr>
                                      <p:tavLst>
                                        <p:tav tm="0">
                                          <p:val>
                                            <p:fltVal val="0"/>
                                          </p:val>
                                        </p:tav>
                                        <p:tav tm="100000">
                                          <p:val>
                                            <p:strVal val="#ppt_h"/>
                                          </p:val>
                                        </p:tav>
                                      </p:tavLst>
                                    </p:anim>
                                    <p:animEffect transition="in" filter="fade">
                                      <p:cBhvr>
                                        <p:cTn id="81" dur="500"/>
                                        <p:tgtEl>
                                          <p:spTgt spid="22"/>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p:cTn id="84" dur="500" fill="hold"/>
                                        <p:tgtEl>
                                          <p:spTgt spid="21"/>
                                        </p:tgtEl>
                                        <p:attrNameLst>
                                          <p:attrName>ppt_w</p:attrName>
                                        </p:attrNameLst>
                                      </p:cBhvr>
                                      <p:tavLst>
                                        <p:tav tm="0">
                                          <p:val>
                                            <p:fltVal val="0"/>
                                          </p:val>
                                        </p:tav>
                                        <p:tav tm="100000">
                                          <p:val>
                                            <p:strVal val="#ppt_w"/>
                                          </p:val>
                                        </p:tav>
                                      </p:tavLst>
                                    </p:anim>
                                    <p:anim calcmode="lin" valueType="num">
                                      <p:cBhvr>
                                        <p:cTn id="85" dur="500" fill="hold"/>
                                        <p:tgtEl>
                                          <p:spTgt spid="21"/>
                                        </p:tgtEl>
                                        <p:attrNameLst>
                                          <p:attrName>ppt_h</p:attrName>
                                        </p:attrNameLst>
                                      </p:cBhvr>
                                      <p:tavLst>
                                        <p:tav tm="0">
                                          <p:val>
                                            <p:fltVal val="0"/>
                                          </p:val>
                                        </p:tav>
                                        <p:tav tm="100000">
                                          <p:val>
                                            <p:strVal val="#ppt_h"/>
                                          </p:val>
                                        </p:tav>
                                      </p:tavLst>
                                    </p:anim>
                                    <p:animEffect transition="in" filter="fade">
                                      <p:cBhvr>
                                        <p:cTn id="86" dur="500"/>
                                        <p:tgtEl>
                                          <p:spTgt spid="21"/>
                                        </p:tgtEl>
                                      </p:cBhvr>
                                    </p:animEffec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4" grpId="0" animBg="1"/>
      <p:bldP spid="16" grpId="0" animBg="1"/>
      <p:bldP spid="17" grpId="0" animBg="1"/>
      <p:bldP spid="19" grpId="0" animBg="1"/>
      <p:bldP spid="20" grpId="0" animBg="1"/>
      <p:bldP spid="25" grpId="0" animBg="1"/>
      <p:bldP spid="26" grpId="0" animBg="1"/>
      <p:bldP spid="28" grpId="0" animBg="1"/>
      <p:bldP spid="29" grpId="0" animBg="1"/>
      <p:bldP spid="21" grpId="0" animBg="1"/>
      <p:bldP spid="22" grpId="0" animBg="1"/>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80898"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80899"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80900"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80901" name="矩形 6"/>
          <p:cNvSpPr>
            <a:spLocks noChangeArrowheads="1"/>
          </p:cNvSpPr>
          <p:nvPr/>
        </p:nvSpPr>
        <p:spPr bwMode="auto">
          <a:xfrm>
            <a:off x="1054100" y="1227138"/>
            <a:ext cx="10453688" cy="5600700"/>
          </a:xfrm>
          <a:prstGeom prst="rect">
            <a:avLst/>
          </a:prstGeom>
          <a:noFill/>
          <a:ln w="9525">
            <a:noFill/>
            <a:miter lim="800000"/>
            <a:headEnd/>
            <a:tailEnd/>
          </a:ln>
        </p:spPr>
        <p:txBody>
          <a:bodyPr>
            <a:spAutoFit/>
          </a:bodyPr>
          <a:lstStyle/>
          <a:p>
            <a:pPr algn="ctr"/>
            <a:r>
              <a:rPr lang="zh-CN" altLang="en-US" sz="2400" b="1">
                <a:latin typeface="黑体" pitchFamily="49" charset="-122"/>
                <a:ea typeface="黑体" pitchFamily="49" charset="-122"/>
              </a:rPr>
              <a:t>第八章 附  则</a:t>
            </a:r>
            <a:endParaRPr lang="zh-CN" altLang="en-US" sz="2000" b="1">
              <a:latin typeface="黑体" pitchFamily="49" charset="-122"/>
              <a:ea typeface="黑体" pitchFamily="49" charset="-122"/>
            </a:endParaRPr>
          </a:p>
          <a:p>
            <a:endParaRPr lang="en-US" altLang="zh-CN" sz="2000">
              <a:latin typeface="黑体" pitchFamily="49" charset="-122"/>
              <a:ea typeface="黑体" pitchFamily="49" charset="-122"/>
            </a:endParaRPr>
          </a:p>
          <a:p>
            <a:r>
              <a:rPr lang="en-US" altLang="zh-CN" sz="2000">
                <a:latin typeface="黑体" pitchFamily="49" charset="-122"/>
                <a:ea typeface="黑体" pitchFamily="49" charset="-122"/>
              </a:rPr>
              <a:t>47</a:t>
            </a:r>
            <a:r>
              <a:rPr lang="zh-CN" altLang="en-US" sz="2000">
                <a:latin typeface="黑体" pitchFamily="49" charset="-122"/>
                <a:ea typeface="黑体" pitchFamily="49" charset="-122"/>
              </a:rPr>
              <a:t>本办法下列用语的含义：</a:t>
            </a:r>
          </a:p>
          <a:p>
            <a:r>
              <a:rPr lang="zh-CN" altLang="en-US" sz="2000">
                <a:solidFill>
                  <a:srgbClr val="FF0000"/>
                </a:solidFill>
                <a:latin typeface="黑体" pitchFamily="49" charset="-122"/>
                <a:ea typeface="黑体" pitchFamily="49" charset="-122"/>
              </a:rPr>
              <a:t>（一）医疗质量：</a:t>
            </a:r>
            <a:r>
              <a:rPr lang="zh-CN" altLang="en-US" sz="2000">
                <a:latin typeface="黑体" pitchFamily="49" charset="-122"/>
                <a:ea typeface="黑体" pitchFamily="49" charset="-122"/>
              </a:rPr>
              <a:t>指在现有医疗技术水平及能力、条件下，医疗机构及其医务人员在临床诊断及治疗过程中，按照职业道德及诊疗规范要求，给予患者医疗照顾的程度。</a:t>
            </a:r>
          </a:p>
          <a:p>
            <a:r>
              <a:rPr lang="zh-CN" altLang="en-US" sz="2000">
                <a:solidFill>
                  <a:srgbClr val="FF0000"/>
                </a:solidFill>
                <a:latin typeface="黑体" pitchFamily="49" charset="-122"/>
                <a:ea typeface="黑体" pitchFamily="49" charset="-122"/>
              </a:rPr>
              <a:t>（二）医疗质量管理：</a:t>
            </a:r>
            <a:r>
              <a:rPr lang="zh-CN" altLang="en-US" sz="2000">
                <a:latin typeface="黑体" pitchFamily="49" charset="-122"/>
                <a:ea typeface="黑体" pitchFamily="49" charset="-122"/>
              </a:rPr>
              <a:t>指按照医疗质量形成的规律和有关法律、法规要求，运用现代科学管理方法，对医疗服务要素、过程和结果进行管理与控制，以实现医疗质量系统改进、持续改进的过程。</a:t>
            </a:r>
          </a:p>
          <a:p>
            <a:r>
              <a:rPr lang="zh-CN" altLang="en-US" sz="2000">
                <a:solidFill>
                  <a:srgbClr val="FF0000"/>
                </a:solidFill>
                <a:latin typeface="黑体" pitchFamily="49" charset="-122"/>
                <a:ea typeface="黑体" pitchFamily="49" charset="-122"/>
              </a:rPr>
              <a:t>（三）医疗质量安全核心制度</a:t>
            </a:r>
            <a:r>
              <a:rPr lang="zh-CN" altLang="en-US" sz="2000">
                <a:solidFill>
                  <a:srgbClr val="FF0000"/>
                </a:solidFill>
                <a:latin typeface="黑体" pitchFamily="49" charset="-122"/>
                <a:ea typeface="黑体" pitchFamily="49" charset="-122"/>
                <a:sym typeface="+mn-ea"/>
              </a:rPr>
              <a:t>：</a:t>
            </a:r>
            <a:r>
              <a:rPr lang="zh-CN" altLang="en-US" sz="2000">
                <a:latin typeface="黑体" pitchFamily="49" charset="-122"/>
                <a:ea typeface="黑体" pitchFamily="49" charset="-122"/>
              </a:rPr>
              <a:t>指医疗机构及其医务人员在诊疗活动中应当严格遵守的相关制度，主要包括：首诊负责制度、三级查房制度、会诊制度、分级护理制度、值班和交接班制度、疑难病例讨论制度、急危重患者抢救制度、术前讨论制度、死亡病例讨论制度、查对制度、手术安全核查制度、手术分级管理制度、新技术和新项目准入制度、危急值报告制度、病历管理制度、抗菌药物分级管理制度、临床用血审核制度、信息安全管理制度等。</a:t>
            </a:r>
            <a:r>
              <a:rPr lang="zh-CN" altLang="en-US" sz="2000">
                <a:solidFill>
                  <a:srgbClr val="FF0000"/>
                </a:solidFill>
                <a:latin typeface="黑体" pitchFamily="49" charset="-122"/>
                <a:ea typeface="黑体" pitchFamily="49" charset="-122"/>
              </a:rPr>
              <a:t> </a:t>
            </a:r>
          </a:p>
          <a:p>
            <a:r>
              <a:rPr lang="zh-CN" altLang="en-US" sz="2000">
                <a:solidFill>
                  <a:srgbClr val="FF0000"/>
                </a:solidFill>
                <a:latin typeface="黑体" pitchFamily="49" charset="-122"/>
                <a:ea typeface="黑体" pitchFamily="49" charset="-122"/>
              </a:rPr>
              <a:t>（四）医疗质量管理工具</a:t>
            </a:r>
            <a:r>
              <a:rPr lang="zh-CN" altLang="en-US" sz="2000">
                <a:solidFill>
                  <a:srgbClr val="FF0000"/>
                </a:solidFill>
                <a:latin typeface="黑体" pitchFamily="49" charset="-122"/>
                <a:ea typeface="黑体" pitchFamily="49" charset="-122"/>
                <a:sym typeface="+mn-ea"/>
              </a:rPr>
              <a:t>：</a:t>
            </a:r>
            <a:r>
              <a:rPr lang="zh-CN" altLang="en-US" sz="2000">
                <a:latin typeface="黑体" pitchFamily="49" charset="-122"/>
                <a:ea typeface="黑体" pitchFamily="49" charset="-122"/>
              </a:rPr>
              <a:t>指为实现医疗质量管理目标和持续改进所采用的措施、方法和手段，如全面质量管理（TQC）、质量环（PDCA循环）、品管圈（QCC）、疾病诊断相关组（DRGs）绩效评价、单病种管理、临床路径管理等。</a:t>
            </a:r>
          </a:p>
          <a:p>
            <a:endParaRPr lang="zh-CN" altLang="en-US" sz="2000">
              <a:latin typeface="黑体" pitchFamily="49" charset="-122"/>
              <a:ea typeface="黑体" pitchFamily="49" charset="-122"/>
            </a:endParaRPr>
          </a:p>
          <a:p>
            <a:r>
              <a:rPr lang="en-US" altLang="zh-CN" sz="2000">
                <a:latin typeface="黑体" pitchFamily="49" charset="-122"/>
                <a:ea typeface="黑体" pitchFamily="49" charset="-122"/>
              </a:rPr>
              <a:t>48</a:t>
            </a:r>
            <a:r>
              <a:rPr lang="zh-CN" altLang="en-US" sz="2000">
                <a:latin typeface="黑体" pitchFamily="49" charset="-122"/>
                <a:ea typeface="黑体" pitchFamily="49" charset="-122"/>
              </a:rPr>
              <a:t>本办法自</a:t>
            </a:r>
            <a:r>
              <a:rPr lang="en-US" altLang="zh-CN" sz="2000">
                <a:latin typeface="黑体" pitchFamily="49" charset="-122"/>
                <a:ea typeface="黑体" pitchFamily="49" charset="-122"/>
              </a:rPr>
              <a:t>2016</a:t>
            </a:r>
            <a:r>
              <a:rPr lang="zh-CN" altLang="en-US" sz="2000">
                <a:latin typeface="黑体" pitchFamily="49" charset="-122"/>
                <a:ea typeface="黑体" pitchFamily="49" charset="-122"/>
              </a:rPr>
              <a:t>年</a:t>
            </a:r>
            <a:r>
              <a:rPr lang="en-US" altLang="zh-CN" sz="2000">
                <a:latin typeface="黑体" pitchFamily="49" charset="-122"/>
                <a:ea typeface="黑体" pitchFamily="49" charset="-122"/>
              </a:rPr>
              <a:t>11</a:t>
            </a:r>
            <a:r>
              <a:rPr lang="zh-CN" altLang="en-US" sz="2000">
                <a:latin typeface="黑体" pitchFamily="49" charset="-122"/>
                <a:ea typeface="黑体" pitchFamily="49" charset="-122"/>
              </a:rPr>
              <a:t>月</a:t>
            </a:r>
            <a:r>
              <a:rPr lang="en-US" altLang="zh-CN" sz="2000">
                <a:latin typeface="黑体" pitchFamily="49" charset="-122"/>
                <a:ea typeface="黑体" pitchFamily="49" charset="-122"/>
              </a:rPr>
              <a:t>1</a:t>
            </a:r>
            <a:r>
              <a:rPr lang="zh-CN" altLang="en-US" sz="2000">
                <a:latin typeface="黑体" pitchFamily="49" charset="-122"/>
                <a:ea typeface="黑体" pitchFamily="49" charset="-122"/>
              </a:rPr>
              <a:t>日起施行。</a:t>
            </a:r>
          </a:p>
        </p:txBody>
      </p:sp>
      <p:sp>
        <p:nvSpPr>
          <p:cNvPr id="80902" name="Freeform 501"/>
          <p:cNvSpPr>
            <a:spLocks noEditPoints="1"/>
          </p:cNvSpPr>
          <p:nvPr/>
        </p:nvSpPr>
        <p:spPr bwMode="auto">
          <a:xfrm>
            <a:off x="754063" y="1989138"/>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80903" name="Freeform 501"/>
          <p:cNvSpPr>
            <a:spLocks noEditPoints="1"/>
          </p:cNvSpPr>
          <p:nvPr/>
        </p:nvSpPr>
        <p:spPr bwMode="auto">
          <a:xfrm>
            <a:off x="766763" y="4294188"/>
            <a:ext cx="287337" cy="287337"/>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7BD3"/>
            </a:gs>
            <a:gs pos="100000">
              <a:srgbClr val="034373"/>
            </a:gs>
          </a:gsLst>
          <a:lin ang="5400000"/>
        </a:gradFill>
        <a:effectLst/>
      </p:bgPr>
    </p:bg>
    <p:spTree>
      <p:nvGrpSpPr>
        <p:cNvPr id="1" name=""/>
        <p:cNvGrpSpPr/>
        <p:nvPr/>
      </p:nvGrpSpPr>
      <p:grpSpPr>
        <a:xfrm>
          <a:off x="0" y="0"/>
          <a:ext cx="0" cy="0"/>
          <a:chOff x="0" y="0"/>
          <a:chExt cx="0" cy="0"/>
        </a:xfrm>
      </p:grpSpPr>
      <p:sp>
        <p:nvSpPr>
          <p:cNvPr id="99332" name="Title 1"/>
          <p:cNvSpPr txBox="1">
            <a:spLocks noChangeArrowheads="1"/>
          </p:cNvSpPr>
          <p:nvPr/>
        </p:nvSpPr>
        <p:spPr bwMode="auto">
          <a:xfrm>
            <a:off x="1058863" y="2019300"/>
            <a:ext cx="7772400" cy="762000"/>
          </a:xfrm>
          <a:prstGeom prst="rect">
            <a:avLst/>
          </a:prstGeom>
          <a:noFill/>
          <a:ln w="9525">
            <a:noFill/>
            <a:miter lim="800000"/>
            <a:headEnd/>
            <a:tailEnd/>
          </a:ln>
        </p:spPr>
        <p:txBody>
          <a:bodyPr lIns="108850" tIns="54425" rIns="108850" bIns="54425" anchor="ctr"/>
          <a:lstStyle/>
          <a:p>
            <a:endParaRPr lang="en-US" sz="5400" b="1" i="1">
              <a:solidFill>
                <a:schemeClr val="bg1"/>
              </a:solidFill>
              <a:latin typeface="方正正中黑简体"/>
              <a:ea typeface="方正正中黑简体"/>
              <a:cs typeface="方正正中黑简体"/>
            </a:endParaRPr>
          </a:p>
        </p:txBody>
      </p:sp>
      <p:sp>
        <p:nvSpPr>
          <p:cNvPr id="2" name="矩形 1"/>
          <p:cNvSpPr/>
          <p:nvPr/>
        </p:nvSpPr>
        <p:spPr>
          <a:xfrm>
            <a:off x="0" y="6318250"/>
            <a:ext cx="12190413" cy="54133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88390" fontAlgn="auto">
              <a:spcBef>
                <a:spcPts val="0"/>
              </a:spcBef>
              <a:spcAft>
                <a:spcPts val="0"/>
              </a:spcAft>
              <a:defRPr/>
            </a:pPr>
            <a:endParaRPr lang="zh-CN" altLang="en-US"/>
          </a:p>
        </p:txBody>
      </p:sp>
      <p:sp>
        <p:nvSpPr>
          <p:cNvPr id="99334" name="WordArt 6" descr="窄竖线"/>
          <p:cNvSpPr>
            <a:spLocks noChangeArrowheads="1" noChangeShapeType="1" noTextEdit="1"/>
          </p:cNvSpPr>
          <p:nvPr/>
        </p:nvSpPr>
        <p:spPr bwMode="auto">
          <a:xfrm>
            <a:off x="3286125" y="1054100"/>
            <a:ext cx="5976938" cy="3455988"/>
          </a:xfrm>
          <a:prstGeom prst="rect">
            <a:avLst/>
          </a:prstGeom>
        </p:spPr>
        <p:txBody>
          <a:bodyPr wrap="none" fromWordArt="1">
            <a:prstTxWarp prst="textCurveUp">
              <a:avLst>
                <a:gd name="adj" fmla="val 40356"/>
              </a:avLst>
            </a:prstTxWarp>
          </a:bodyPr>
          <a:lstStyle/>
          <a:p>
            <a:pPr algn="ctr"/>
            <a:r>
              <a:rPr lang="zh-CN" altLang="en-US" sz="3600" kern="10">
                <a:ln w="12700">
                  <a:solidFill>
                    <a:srgbClr val="000000"/>
                  </a:solidFill>
                  <a:round/>
                  <a:headEnd/>
                  <a:tailEnd/>
                </a:ln>
                <a:pattFill prst="dashHorz">
                  <a:fgClr>
                    <a:srgbClr val="808080"/>
                  </a:fgClr>
                  <a:bgClr>
                    <a:srgbClr val="FFFF00"/>
                  </a:bgClr>
                </a:pattFill>
                <a:effectLst>
                  <a:outerShdw dist="45791" dir="2021404" algn="ctr" rotWithShape="0">
                    <a:srgbClr val="808080">
                      <a:alpha val="80000"/>
                    </a:srgbClr>
                  </a:outerShdw>
                </a:effectLst>
                <a:latin typeface="宋体"/>
                <a:ea typeface="宋体"/>
              </a:rPr>
              <a:t>谢谢！</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434" name="图片 2"/>
          <p:cNvPicPr>
            <a:picLocks noChangeAspect="1"/>
          </p:cNvPicPr>
          <p:nvPr/>
        </p:nvPicPr>
        <p:blipFill>
          <a:blip r:embed="rId2"/>
          <a:srcRect/>
          <a:stretch>
            <a:fillRect/>
          </a:stretch>
        </p:blipFill>
        <p:spPr bwMode="auto">
          <a:xfrm>
            <a:off x="-3175" y="6350"/>
            <a:ext cx="12680950" cy="6880225"/>
          </a:xfrm>
          <a:prstGeom prst="rect">
            <a:avLst/>
          </a:prstGeom>
          <a:noFill/>
          <a:ln w="9525">
            <a:noFill/>
            <a:miter lim="800000"/>
            <a:headEnd/>
            <a:tailEnd/>
          </a:ln>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19458"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制定背景</a:t>
            </a:r>
          </a:p>
        </p:txBody>
      </p:sp>
      <p:sp>
        <p:nvSpPr>
          <p:cNvPr id="19459"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第一部分</a:t>
            </a:r>
          </a:p>
        </p:txBody>
      </p:sp>
      <p:sp>
        <p:nvSpPr>
          <p:cNvPr id="19460" name="矩形 4"/>
          <p:cNvSpPr>
            <a:spLocks noChangeArrowheads="1"/>
          </p:cNvSpPr>
          <p:nvPr/>
        </p:nvSpPr>
        <p:spPr bwMode="auto">
          <a:xfrm>
            <a:off x="982663" y="1604963"/>
            <a:ext cx="10225087" cy="908050"/>
          </a:xfrm>
          <a:prstGeom prst="rect">
            <a:avLst/>
          </a:prstGeom>
          <a:noFill/>
          <a:ln w="9525">
            <a:noFill/>
            <a:miter lim="800000"/>
            <a:headEnd/>
            <a:tailEnd/>
          </a:ln>
        </p:spPr>
        <p:txBody>
          <a:bodyPr>
            <a:spAutoFit/>
          </a:bodyPr>
          <a:lstStyle/>
          <a:p>
            <a:r>
              <a:rPr lang="zh-CN" altLang="zh-CN" sz="3200">
                <a:solidFill>
                  <a:srgbClr val="FF0000"/>
                </a:solidFill>
                <a:latin typeface="黑体" pitchFamily="49" charset="-122"/>
                <a:ea typeface="黑体" pitchFamily="49" charset="-122"/>
              </a:rPr>
              <a:t>保证医疗质量和医疗安全是医疗管理</a:t>
            </a:r>
            <a:r>
              <a:rPr lang="zh-CN" altLang="en-US" sz="3200">
                <a:solidFill>
                  <a:srgbClr val="FF0000"/>
                </a:solidFill>
                <a:latin typeface="黑体" pitchFamily="49" charset="-122"/>
                <a:ea typeface="黑体" pitchFamily="49" charset="-122"/>
              </a:rPr>
              <a:t>工作</a:t>
            </a:r>
            <a:r>
              <a:rPr lang="zh-CN" altLang="zh-CN" sz="3200">
                <a:solidFill>
                  <a:srgbClr val="FF0000"/>
                </a:solidFill>
                <a:latin typeface="黑体" pitchFamily="49" charset="-122"/>
                <a:ea typeface="黑体" pitchFamily="49" charset="-122"/>
              </a:rPr>
              <a:t>的永恒主题</a:t>
            </a:r>
            <a:endParaRPr lang="en-US" altLang="zh-CN" sz="3200">
              <a:solidFill>
                <a:srgbClr val="FF0000"/>
              </a:solidFill>
              <a:latin typeface="黑体" pitchFamily="49" charset="-122"/>
              <a:ea typeface="黑体" pitchFamily="49" charset="-122"/>
            </a:endParaRPr>
          </a:p>
          <a:p>
            <a:endParaRPr lang="en-US" altLang="zh-CN">
              <a:latin typeface="黑体" pitchFamily="49" charset="-122"/>
              <a:ea typeface="黑体" pitchFamily="49" charset="-122"/>
            </a:endParaRPr>
          </a:p>
        </p:txBody>
      </p:sp>
      <p:sp>
        <p:nvSpPr>
          <p:cNvPr id="19461" name="Freeform 193"/>
          <p:cNvSpPr>
            <a:spLocks noEditPoints="1"/>
          </p:cNvSpPr>
          <p:nvPr/>
        </p:nvSpPr>
        <p:spPr bwMode="auto">
          <a:xfrm>
            <a:off x="982663" y="2811463"/>
            <a:ext cx="477837" cy="604837"/>
          </a:xfrm>
          <a:custGeom>
            <a:avLst/>
            <a:gdLst>
              <a:gd name="T0" fmla="*/ 252947752 w 83"/>
              <a:gd name="T1" fmla="*/ 483738473 h 110"/>
              <a:gd name="T2" fmla="*/ 63238378 w 83"/>
              <a:gd name="T3" fmla="*/ 483738473 h 110"/>
              <a:gd name="T4" fmla="*/ 0 w 83"/>
              <a:gd name="T5" fmla="*/ 574442154 h 110"/>
              <a:gd name="T6" fmla="*/ 0 w 83"/>
              <a:gd name="T7" fmla="*/ 2147483647 h 110"/>
              <a:gd name="T8" fmla="*/ 63238378 w 83"/>
              <a:gd name="T9" fmla="*/ 2147483647 h 110"/>
              <a:gd name="T10" fmla="*/ 252947752 w 83"/>
              <a:gd name="T11" fmla="*/ 2147483647 h 110"/>
              <a:gd name="T12" fmla="*/ 316180347 w 83"/>
              <a:gd name="T13" fmla="*/ 2147483647 h 110"/>
              <a:gd name="T14" fmla="*/ 316180347 w 83"/>
              <a:gd name="T15" fmla="*/ 574442154 h 110"/>
              <a:gd name="T16" fmla="*/ 252947752 w 83"/>
              <a:gd name="T17" fmla="*/ 483738473 h 110"/>
              <a:gd name="T18" fmla="*/ 2147483647 w 83"/>
              <a:gd name="T19" fmla="*/ 846547869 h 110"/>
              <a:gd name="T20" fmla="*/ 537506041 w 83"/>
              <a:gd name="T21" fmla="*/ 483738473 h 110"/>
              <a:gd name="T22" fmla="*/ 537506041 w 83"/>
              <a:gd name="T23" fmla="*/ 2147483647 h 110"/>
              <a:gd name="T24" fmla="*/ 2147483647 w 83"/>
              <a:gd name="T25" fmla="*/ 1632622952 h 110"/>
              <a:gd name="T26" fmla="*/ 2147483647 w 83"/>
              <a:gd name="T27" fmla="*/ 846547869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3"/>
              <a:gd name="T43" fmla="*/ 0 h 110"/>
              <a:gd name="T44" fmla="*/ 83 w 83"/>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3" h="110">
                <a:moveTo>
                  <a:pt x="8" y="16"/>
                </a:moveTo>
                <a:cubicBezTo>
                  <a:pt x="2" y="16"/>
                  <a:pt x="2" y="16"/>
                  <a:pt x="2" y="16"/>
                </a:cubicBezTo>
                <a:cubicBezTo>
                  <a:pt x="1" y="16"/>
                  <a:pt x="0" y="17"/>
                  <a:pt x="0" y="19"/>
                </a:cubicBezTo>
                <a:cubicBezTo>
                  <a:pt x="0" y="107"/>
                  <a:pt x="0" y="107"/>
                  <a:pt x="0" y="107"/>
                </a:cubicBezTo>
                <a:cubicBezTo>
                  <a:pt x="0" y="109"/>
                  <a:pt x="1" y="110"/>
                  <a:pt x="2" y="110"/>
                </a:cubicBezTo>
                <a:cubicBezTo>
                  <a:pt x="8" y="110"/>
                  <a:pt x="8" y="110"/>
                  <a:pt x="8" y="110"/>
                </a:cubicBezTo>
                <a:cubicBezTo>
                  <a:pt x="9" y="110"/>
                  <a:pt x="10" y="109"/>
                  <a:pt x="10" y="107"/>
                </a:cubicBezTo>
                <a:cubicBezTo>
                  <a:pt x="10" y="19"/>
                  <a:pt x="10" y="19"/>
                  <a:pt x="10" y="19"/>
                </a:cubicBezTo>
                <a:cubicBezTo>
                  <a:pt x="10" y="17"/>
                  <a:pt x="9" y="16"/>
                  <a:pt x="8" y="16"/>
                </a:cubicBezTo>
                <a:close/>
                <a:moveTo>
                  <a:pt x="77" y="28"/>
                </a:moveTo>
                <a:cubicBezTo>
                  <a:pt x="55" y="0"/>
                  <a:pt x="39" y="45"/>
                  <a:pt x="17" y="16"/>
                </a:cubicBezTo>
                <a:cubicBezTo>
                  <a:pt x="17" y="37"/>
                  <a:pt x="17" y="57"/>
                  <a:pt x="17" y="78"/>
                </a:cubicBezTo>
                <a:cubicBezTo>
                  <a:pt x="41" y="99"/>
                  <a:pt x="59" y="34"/>
                  <a:pt x="83" y="54"/>
                </a:cubicBezTo>
                <a:cubicBezTo>
                  <a:pt x="81" y="46"/>
                  <a:pt x="79" y="37"/>
                  <a:pt x="77" y="28"/>
                </a:cubicBezTo>
                <a:close/>
              </a:path>
            </a:pathLst>
          </a:custGeom>
          <a:solidFill>
            <a:srgbClr val="FF0000"/>
          </a:solidFill>
          <a:ln w="9525">
            <a:noFill/>
            <a:round/>
            <a:headEnd/>
            <a:tailEnd/>
          </a:ln>
        </p:spPr>
        <p:txBody>
          <a:bodyPr/>
          <a:lstStyle/>
          <a:p>
            <a:endParaRPr lang="zh-CN" altLang="en-US"/>
          </a:p>
        </p:txBody>
      </p:sp>
      <p:sp>
        <p:nvSpPr>
          <p:cNvPr id="19462" name="矩形 5"/>
          <p:cNvSpPr>
            <a:spLocks noChangeArrowheads="1"/>
          </p:cNvSpPr>
          <p:nvPr/>
        </p:nvSpPr>
        <p:spPr bwMode="auto">
          <a:xfrm>
            <a:off x="1460500" y="2792413"/>
            <a:ext cx="9747250" cy="738187"/>
          </a:xfrm>
          <a:prstGeom prst="rect">
            <a:avLst/>
          </a:prstGeom>
          <a:noFill/>
          <a:ln w="9525">
            <a:noFill/>
            <a:miter lim="800000"/>
            <a:headEnd/>
            <a:tailEnd/>
          </a:ln>
        </p:spPr>
        <p:txBody>
          <a:bodyPr>
            <a:spAutoFit/>
          </a:bodyPr>
          <a:lstStyle/>
          <a:p>
            <a:r>
              <a:rPr lang="en-US" altLang="zh-CN">
                <a:latin typeface="黑体" pitchFamily="49" charset="-122"/>
                <a:ea typeface="黑体" pitchFamily="49" charset="-122"/>
              </a:rPr>
              <a:t>2016</a:t>
            </a:r>
            <a:r>
              <a:rPr lang="zh-CN" altLang="zh-CN">
                <a:latin typeface="黑体" pitchFamily="49" charset="-122"/>
                <a:ea typeface="黑体" pitchFamily="49" charset="-122"/>
              </a:rPr>
              <a:t>年全国卫生计生工作会议上，李克强总理</a:t>
            </a:r>
            <a:r>
              <a:rPr lang="zh-CN" altLang="en-US">
                <a:latin typeface="黑体" pitchFamily="49" charset="-122"/>
                <a:ea typeface="黑体" pitchFamily="49" charset="-122"/>
              </a:rPr>
              <a:t>批示： </a:t>
            </a:r>
            <a:r>
              <a:rPr lang="zh-CN" altLang="zh-CN">
                <a:latin typeface="黑体" pitchFamily="49" charset="-122"/>
                <a:ea typeface="黑体" pitchFamily="49" charset="-122"/>
              </a:rPr>
              <a:t>“进一步提升医疗服务质量和公共卫生服务均等化水平，为推进健康中国建设作出更大贡献”。</a:t>
            </a:r>
          </a:p>
        </p:txBody>
      </p:sp>
      <p:sp>
        <p:nvSpPr>
          <p:cNvPr id="19463" name="矩形 9"/>
          <p:cNvSpPr>
            <a:spLocks noChangeArrowheads="1"/>
          </p:cNvSpPr>
          <p:nvPr/>
        </p:nvSpPr>
        <p:spPr bwMode="auto">
          <a:xfrm>
            <a:off x="1460500" y="3937000"/>
            <a:ext cx="9747250" cy="738188"/>
          </a:xfrm>
          <a:prstGeom prst="rect">
            <a:avLst/>
          </a:prstGeom>
          <a:noFill/>
          <a:ln w="9525">
            <a:noFill/>
            <a:miter lim="800000"/>
            <a:headEnd/>
            <a:tailEnd/>
          </a:ln>
        </p:spPr>
        <p:txBody>
          <a:bodyPr>
            <a:spAutoFit/>
          </a:bodyPr>
          <a:lstStyle/>
          <a:p>
            <a:r>
              <a:rPr lang="en-US" altLang="zh-CN">
                <a:latin typeface="黑体" pitchFamily="49" charset="-122"/>
                <a:ea typeface="黑体" pitchFamily="49" charset="-122"/>
              </a:rPr>
              <a:t>2016</a:t>
            </a:r>
            <a:r>
              <a:rPr lang="zh-CN" altLang="zh-CN">
                <a:latin typeface="黑体" pitchFamily="49" charset="-122"/>
                <a:ea typeface="黑体" pitchFamily="49" charset="-122"/>
              </a:rPr>
              <a:t>年</a:t>
            </a:r>
            <a:r>
              <a:rPr lang="en-US" altLang="zh-CN">
                <a:latin typeface="黑体" pitchFamily="49" charset="-122"/>
                <a:ea typeface="黑体" pitchFamily="49" charset="-122"/>
              </a:rPr>
              <a:t>1</a:t>
            </a:r>
            <a:r>
              <a:rPr lang="zh-CN" altLang="zh-CN">
                <a:latin typeface="黑体" pitchFamily="49" charset="-122"/>
                <a:ea typeface="黑体" pitchFamily="49" charset="-122"/>
              </a:rPr>
              <a:t>月召开的卫生计生和医改工作座谈会上</a:t>
            </a:r>
            <a:r>
              <a:rPr lang="zh-CN" altLang="en-US">
                <a:latin typeface="黑体" pitchFamily="49" charset="-122"/>
                <a:ea typeface="黑体" pitchFamily="49" charset="-122"/>
              </a:rPr>
              <a:t>，</a:t>
            </a:r>
            <a:r>
              <a:rPr lang="zh-CN" altLang="zh-CN">
                <a:latin typeface="黑体" pitchFamily="49" charset="-122"/>
                <a:ea typeface="黑体" pitchFamily="49" charset="-122"/>
              </a:rPr>
              <a:t>刘延东副总理强调“不断提升医疗服务质量”。</a:t>
            </a:r>
          </a:p>
        </p:txBody>
      </p:sp>
      <p:sp>
        <p:nvSpPr>
          <p:cNvPr id="19464" name="Freeform 193"/>
          <p:cNvSpPr>
            <a:spLocks noEditPoints="1"/>
          </p:cNvSpPr>
          <p:nvPr/>
        </p:nvSpPr>
        <p:spPr bwMode="auto">
          <a:xfrm>
            <a:off x="982663" y="3937000"/>
            <a:ext cx="477837" cy="604838"/>
          </a:xfrm>
          <a:custGeom>
            <a:avLst/>
            <a:gdLst>
              <a:gd name="T0" fmla="*/ 252947752 w 83"/>
              <a:gd name="T1" fmla="*/ 483738473 h 110"/>
              <a:gd name="T2" fmla="*/ 63238378 w 83"/>
              <a:gd name="T3" fmla="*/ 483738473 h 110"/>
              <a:gd name="T4" fmla="*/ 0 w 83"/>
              <a:gd name="T5" fmla="*/ 574442154 h 110"/>
              <a:gd name="T6" fmla="*/ 0 w 83"/>
              <a:gd name="T7" fmla="*/ 2147483647 h 110"/>
              <a:gd name="T8" fmla="*/ 63238378 w 83"/>
              <a:gd name="T9" fmla="*/ 2147483647 h 110"/>
              <a:gd name="T10" fmla="*/ 252947752 w 83"/>
              <a:gd name="T11" fmla="*/ 2147483647 h 110"/>
              <a:gd name="T12" fmla="*/ 316180347 w 83"/>
              <a:gd name="T13" fmla="*/ 2147483647 h 110"/>
              <a:gd name="T14" fmla="*/ 316180347 w 83"/>
              <a:gd name="T15" fmla="*/ 574442154 h 110"/>
              <a:gd name="T16" fmla="*/ 252947752 w 83"/>
              <a:gd name="T17" fmla="*/ 483738473 h 110"/>
              <a:gd name="T18" fmla="*/ 2147483647 w 83"/>
              <a:gd name="T19" fmla="*/ 846547869 h 110"/>
              <a:gd name="T20" fmla="*/ 537506041 w 83"/>
              <a:gd name="T21" fmla="*/ 483738473 h 110"/>
              <a:gd name="T22" fmla="*/ 537506041 w 83"/>
              <a:gd name="T23" fmla="*/ 2147483647 h 110"/>
              <a:gd name="T24" fmla="*/ 2147483647 w 83"/>
              <a:gd name="T25" fmla="*/ 1632622952 h 110"/>
              <a:gd name="T26" fmla="*/ 2147483647 w 83"/>
              <a:gd name="T27" fmla="*/ 846547869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3"/>
              <a:gd name="T43" fmla="*/ 0 h 110"/>
              <a:gd name="T44" fmla="*/ 83 w 83"/>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3" h="110">
                <a:moveTo>
                  <a:pt x="8" y="16"/>
                </a:moveTo>
                <a:cubicBezTo>
                  <a:pt x="2" y="16"/>
                  <a:pt x="2" y="16"/>
                  <a:pt x="2" y="16"/>
                </a:cubicBezTo>
                <a:cubicBezTo>
                  <a:pt x="1" y="16"/>
                  <a:pt x="0" y="17"/>
                  <a:pt x="0" y="19"/>
                </a:cubicBezTo>
                <a:cubicBezTo>
                  <a:pt x="0" y="107"/>
                  <a:pt x="0" y="107"/>
                  <a:pt x="0" y="107"/>
                </a:cubicBezTo>
                <a:cubicBezTo>
                  <a:pt x="0" y="109"/>
                  <a:pt x="1" y="110"/>
                  <a:pt x="2" y="110"/>
                </a:cubicBezTo>
                <a:cubicBezTo>
                  <a:pt x="8" y="110"/>
                  <a:pt x="8" y="110"/>
                  <a:pt x="8" y="110"/>
                </a:cubicBezTo>
                <a:cubicBezTo>
                  <a:pt x="9" y="110"/>
                  <a:pt x="10" y="109"/>
                  <a:pt x="10" y="107"/>
                </a:cubicBezTo>
                <a:cubicBezTo>
                  <a:pt x="10" y="19"/>
                  <a:pt x="10" y="19"/>
                  <a:pt x="10" y="19"/>
                </a:cubicBezTo>
                <a:cubicBezTo>
                  <a:pt x="10" y="17"/>
                  <a:pt x="9" y="16"/>
                  <a:pt x="8" y="16"/>
                </a:cubicBezTo>
                <a:close/>
                <a:moveTo>
                  <a:pt x="77" y="28"/>
                </a:moveTo>
                <a:cubicBezTo>
                  <a:pt x="55" y="0"/>
                  <a:pt x="39" y="45"/>
                  <a:pt x="17" y="16"/>
                </a:cubicBezTo>
                <a:cubicBezTo>
                  <a:pt x="17" y="37"/>
                  <a:pt x="17" y="57"/>
                  <a:pt x="17" y="78"/>
                </a:cubicBezTo>
                <a:cubicBezTo>
                  <a:pt x="41" y="99"/>
                  <a:pt x="59" y="34"/>
                  <a:pt x="83" y="54"/>
                </a:cubicBezTo>
                <a:cubicBezTo>
                  <a:pt x="81" y="46"/>
                  <a:pt x="79" y="37"/>
                  <a:pt x="77" y="28"/>
                </a:cubicBezTo>
                <a:close/>
              </a:path>
            </a:pathLst>
          </a:custGeom>
          <a:solidFill>
            <a:srgbClr val="FF0000"/>
          </a:solidFill>
          <a:ln w="9525">
            <a:noFill/>
            <a:round/>
            <a:headEnd/>
            <a:tailEnd/>
          </a:ln>
        </p:spPr>
        <p:txBody>
          <a:bodyPr/>
          <a:lstStyle/>
          <a:p>
            <a:endParaRPr lang="zh-CN" altLang="en-US"/>
          </a:p>
        </p:txBody>
      </p:sp>
      <p:sp>
        <p:nvSpPr>
          <p:cNvPr id="19465"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pic>
        <p:nvPicPr>
          <p:cNvPr id="19466" name="图片 6"/>
          <p:cNvPicPr>
            <a:picLocks noChangeAspect="1"/>
          </p:cNvPicPr>
          <p:nvPr/>
        </p:nvPicPr>
        <p:blipFill>
          <a:blip r:embed="rId2"/>
          <a:srcRect/>
          <a:stretch>
            <a:fillRect/>
          </a:stretch>
        </p:blipFill>
        <p:spPr bwMode="auto">
          <a:xfrm>
            <a:off x="119063" y="612775"/>
            <a:ext cx="12114212" cy="6226175"/>
          </a:xfrm>
          <a:prstGeom prst="rect">
            <a:avLst/>
          </a:prstGeom>
          <a:noFill/>
          <a:ln w="9525">
            <a:noFill/>
            <a:miter lim="800000"/>
            <a:headEnd/>
            <a:tailEnd/>
          </a:ln>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20482" name="标题 2"/>
          <p:cNvSpPr>
            <a:spLocks noGrp="1"/>
          </p:cNvSpPr>
          <p:nvPr>
            <p:ph type="title" idx="4294967295"/>
          </p:nvPr>
        </p:nvSpPr>
        <p:spPr bwMode="auto">
          <a:xfrm>
            <a:off x="1414463" y="693738"/>
            <a:ext cx="2833687" cy="341312"/>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制定背景</a:t>
            </a:r>
          </a:p>
        </p:txBody>
      </p:sp>
      <p:sp>
        <p:nvSpPr>
          <p:cNvPr id="20483"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第一部分</a:t>
            </a:r>
          </a:p>
        </p:txBody>
      </p:sp>
      <p:sp>
        <p:nvSpPr>
          <p:cNvPr id="20484" name="矩形 4"/>
          <p:cNvSpPr>
            <a:spLocks noChangeArrowheads="1"/>
          </p:cNvSpPr>
          <p:nvPr/>
        </p:nvSpPr>
        <p:spPr bwMode="auto">
          <a:xfrm>
            <a:off x="982663" y="1557338"/>
            <a:ext cx="10225087" cy="4973637"/>
          </a:xfrm>
          <a:prstGeom prst="rect">
            <a:avLst/>
          </a:prstGeom>
          <a:noFill/>
          <a:ln w="9525">
            <a:noFill/>
            <a:miter lim="800000"/>
            <a:headEnd/>
            <a:tailEnd/>
          </a:ln>
        </p:spPr>
        <p:txBody>
          <a:bodyPr>
            <a:spAutoFit/>
          </a:bodyPr>
          <a:lstStyle/>
          <a:p>
            <a:r>
              <a:rPr lang="zh-CN" altLang="en-US" sz="2800" b="1">
                <a:solidFill>
                  <a:srgbClr val="FF0000"/>
                </a:solidFill>
                <a:latin typeface="黑体" pitchFamily="49" charset="-122"/>
                <a:ea typeface="黑体" pitchFamily="49" charset="-122"/>
              </a:rPr>
              <a:t>形势与挑战</a:t>
            </a:r>
            <a:endParaRPr lang="en-US" altLang="zh-CN" sz="2800" b="1">
              <a:solidFill>
                <a:srgbClr val="FF0000"/>
              </a:solidFill>
              <a:latin typeface="黑体" pitchFamily="49" charset="-122"/>
              <a:ea typeface="黑体" pitchFamily="49" charset="-122"/>
            </a:endParaRPr>
          </a:p>
          <a:p>
            <a:endParaRPr lang="en-US" altLang="zh-CN" sz="2000">
              <a:latin typeface="黑体" pitchFamily="49" charset="-122"/>
              <a:ea typeface="黑体" pitchFamily="49" charset="-122"/>
            </a:endParaRPr>
          </a:p>
          <a:p>
            <a:r>
              <a:rPr lang="zh-CN" altLang="en-US" sz="2800">
                <a:latin typeface="黑体" pitchFamily="49" charset="-122"/>
                <a:ea typeface="黑体" pitchFamily="49" charset="-122"/>
              </a:rPr>
              <a:t>庞大的医疗机构体量</a:t>
            </a:r>
            <a:endParaRPr lang="en-US" altLang="zh-CN" sz="2800">
              <a:latin typeface="黑体" pitchFamily="49" charset="-122"/>
              <a:ea typeface="黑体" pitchFamily="49" charset="-122"/>
            </a:endParaRPr>
          </a:p>
          <a:p>
            <a:endParaRPr lang="en-US" altLang="zh-CN" sz="1600">
              <a:latin typeface="黑体" pitchFamily="49" charset="-122"/>
              <a:ea typeface="黑体" pitchFamily="49" charset="-122"/>
            </a:endParaRPr>
          </a:p>
          <a:p>
            <a:r>
              <a:rPr lang="zh-CN" altLang="en-US" sz="2800">
                <a:latin typeface="黑体" pitchFamily="49" charset="-122"/>
                <a:ea typeface="黑体" pitchFamily="49" charset="-122"/>
              </a:rPr>
              <a:t>基本国情：医疗质量的巨大差异</a:t>
            </a:r>
            <a:endParaRPr lang="en-US" altLang="zh-CN" sz="2800">
              <a:latin typeface="黑体" pitchFamily="49" charset="-122"/>
              <a:ea typeface="黑体" pitchFamily="49" charset="-122"/>
            </a:endParaRPr>
          </a:p>
          <a:p>
            <a:endParaRPr lang="zh-CN" altLang="en-US" sz="1600">
              <a:latin typeface="黑体" pitchFamily="49" charset="-122"/>
              <a:ea typeface="黑体" pitchFamily="49" charset="-122"/>
            </a:endParaRPr>
          </a:p>
          <a:p>
            <a:r>
              <a:rPr lang="zh-CN" altLang="en-US" sz="2800">
                <a:latin typeface="黑体" pitchFamily="49" charset="-122"/>
                <a:ea typeface="黑体" pitchFamily="49" charset="-122"/>
              </a:rPr>
              <a:t>医疗服务量的快速增长和新技术的不断涌现</a:t>
            </a:r>
            <a:endParaRPr lang="en-US" altLang="zh-CN" sz="2800">
              <a:latin typeface="黑体" pitchFamily="49" charset="-122"/>
              <a:ea typeface="黑体" pitchFamily="49" charset="-122"/>
            </a:endParaRPr>
          </a:p>
          <a:p>
            <a:endParaRPr lang="zh-CN" altLang="en-US" sz="1600">
              <a:latin typeface="黑体" pitchFamily="49" charset="-122"/>
              <a:ea typeface="黑体" pitchFamily="49" charset="-122"/>
            </a:endParaRPr>
          </a:p>
          <a:p>
            <a:r>
              <a:rPr lang="zh-CN" altLang="en-US" sz="2800">
                <a:latin typeface="黑体" pitchFamily="49" charset="-122"/>
                <a:ea typeface="黑体" pitchFamily="49" charset="-122"/>
              </a:rPr>
              <a:t>管理意识和能力的逐级衰减</a:t>
            </a:r>
          </a:p>
          <a:p>
            <a:endParaRPr lang="zh-CN" altLang="en-US" sz="2800">
              <a:latin typeface="黑体" pitchFamily="49" charset="-122"/>
              <a:ea typeface="黑体" pitchFamily="49" charset="-122"/>
            </a:endParaRPr>
          </a:p>
          <a:p>
            <a:r>
              <a:rPr lang="zh-CN" altLang="en-US" sz="2800">
                <a:latin typeface="黑体" pitchFamily="49" charset="-122"/>
                <a:ea typeface="黑体" pitchFamily="49" charset="-122"/>
              </a:rPr>
              <a:t>质量管理的方式和手段不能满足需要</a:t>
            </a:r>
          </a:p>
          <a:p>
            <a:endParaRPr lang="zh-CN" altLang="en-US" sz="2800">
              <a:latin typeface="黑体" pitchFamily="49" charset="-122"/>
              <a:ea typeface="黑体" pitchFamily="49" charset="-122"/>
            </a:endParaRPr>
          </a:p>
          <a:p>
            <a:r>
              <a:rPr lang="zh-CN" altLang="en-US" sz="2800">
                <a:latin typeface="黑体" pitchFamily="49" charset="-122"/>
                <a:ea typeface="黑体" pitchFamily="49" charset="-122"/>
              </a:rPr>
              <a:t>基层医疗机构、民营医疗机构的质量处于管理盲区</a:t>
            </a:r>
          </a:p>
        </p:txBody>
      </p:sp>
      <p:sp>
        <p:nvSpPr>
          <p:cNvPr id="20485"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21506"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制定背景</a:t>
            </a:r>
          </a:p>
        </p:txBody>
      </p:sp>
      <p:sp>
        <p:nvSpPr>
          <p:cNvPr id="21507"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第一部分</a:t>
            </a:r>
          </a:p>
        </p:txBody>
      </p:sp>
      <p:sp>
        <p:nvSpPr>
          <p:cNvPr id="21508" name="矩形 4"/>
          <p:cNvSpPr>
            <a:spLocks noChangeArrowheads="1"/>
          </p:cNvSpPr>
          <p:nvPr/>
        </p:nvSpPr>
        <p:spPr bwMode="auto">
          <a:xfrm>
            <a:off x="982663" y="1836738"/>
            <a:ext cx="10225087" cy="522287"/>
          </a:xfrm>
          <a:prstGeom prst="rect">
            <a:avLst/>
          </a:prstGeom>
          <a:noFill/>
          <a:ln w="9525">
            <a:noFill/>
            <a:miter lim="800000"/>
            <a:headEnd/>
            <a:tailEnd/>
          </a:ln>
        </p:spPr>
        <p:txBody>
          <a:bodyPr>
            <a:spAutoFit/>
          </a:bodyPr>
          <a:lstStyle/>
          <a:p>
            <a:r>
              <a:rPr lang="zh-CN" altLang="en-US" sz="2800">
                <a:latin typeface="黑体" pitchFamily="49" charset="-122"/>
                <a:ea typeface="黑体" pitchFamily="49" charset="-122"/>
              </a:rPr>
              <a:t>亟待在国家层面建立和加强医疗质量管理的</a:t>
            </a:r>
            <a:r>
              <a:rPr lang="zh-CN" altLang="en-US" sz="2800">
                <a:solidFill>
                  <a:srgbClr val="FF0000"/>
                </a:solidFill>
                <a:latin typeface="黑体" pitchFamily="49" charset="-122"/>
                <a:ea typeface="黑体" pitchFamily="49" charset="-122"/>
              </a:rPr>
              <a:t>制度保障</a:t>
            </a:r>
            <a:endParaRPr lang="en-US" altLang="zh-CN" sz="2800">
              <a:solidFill>
                <a:srgbClr val="FF0000"/>
              </a:solidFill>
              <a:latin typeface="黑体" pitchFamily="49" charset="-122"/>
              <a:ea typeface="黑体" pitchFamily="49" charset="-122"/>
            </a:endParaRPr>
          </a:p>
        </p:txBody>
      </p:sp>
      <p:sp>
        <p:nvSpPr>
          <p:cNvPr id="21509" name="Freeform 193"/>
          <p:cNvSpPr>
            <a:spLocks noEditPoints="1"/>
          </p:cNvSpPr>
          <p:nvPr/>
        </p:nvSpPr>
        <p:spPr bwMode="auto">
          <a:xfrm>
            <a:off x="982663" y="3717925"/>
            <a:ext cx="455612" cy="604838"/>
          </a:xfrm>
          <a:custGeom>
            <a:avLst/>
            <a:gdLst>
              <a:gd name="T0" fmla="*/ 241063189 w 83"/>
              <a:gd name="T1" fmla="*/ 483738473 h 110"/>
              <a:gd name="T2" fmla="*/ 60267169 w 83"/>
              <a:gd name="T3" fmla="*/ 483738473 h 110"/>
              <a:gd name="T4" fmla="*/ 0 w 83"/>
              <a:gd name="T5" fmla="*/ 574442154 h 110"/>
              <a:gd name="T6" fmla="*/ 0 w 83"/>
              <a:gd name="T7" fmla="*/ 2147483647 h 110"/>
              <a:gd name="T8" fmla="*/ 60267169 w 83"/>
              <a:gd name="T9" fmla="*/ 2147483647 h 110"/>
              <a:gd name="T10" fmla="*/ 241063189 w 83"/>
              <a:gd name="T11" fmla="*/ 2147483647 h 110"/>
              <a:gd name="T12" fmla="*/ 301324847 w 83"/>
              <a:gd name="T13" fmla="*/ 2147483647 h 110"/>
              <a:gd name="T14" fmla="*/ 301324847 w 83"/>
              <a:gd name="T15" fmla="*/ 574442154 h 110"/>
              <a:gd name="T16" fmla="*/ 241063189 w 83"/>
              <a:gd name="T17" fmla="*/ 483738473 h 110"/>
              <a:gd name="T18" fmla="*/ 2147483647 w 83"/>
              <a:gd name="T19" fmla="*/ 846547869 h 110"/>
              <a:gd name="T20" fmla="*/ 512251717 w 83"/>
              <a:gd name="T21" fmla="*/ 483738473 h 110"/>
              <a:gd name="T22" fmla="*/ 512251717 w 83"/>
              <a:gd name="T23" fmla="*/ 2147483647 h 110"/>
              <a:gd name="T24" fmla="*/ 2147483647 w 83"/>
              <a:gd name="T25" fmla="*/ 1632622952 h 110"/>
              <a:gd name="T26" fmla="*/ 2147483647 w 83"/>
              <a:gd name="T27" fmla="*/ 846547869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3"/>
              <a:gd name="T43" fmla="*/ 0 h 110"/>
              <a:gd name="T44" fmla="*/ 83 w 83"/>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3" h="110">
                <a:moveTo>
                  <a:pt x="8" y="16"/>
                </a:moveTo>
                <a:cubicBezTo>
                  <a:pt x="2" y="16"/>
                  <a:pt x="2" y="16"/>
                  <a:pt x="2" y="16"/>
                </a:cubicBezTo>
                <a:cubicBezTo>
                  <a:pt x="1" y="16"/>
                  <a:pt x="0" y="17"/>
                  <a:pt x="0" y="19"/>
                </a:cubicBezTo>
                <a:cubicBezTo>
                  <a:pt x="0" y="107"/>
                  <a:pt x="0" y="107"/>
                  <a:pt x="0" y="107"/>
                </a:cubicBezTo>
                <a:cubicBezTo>
                  <a:pt x="0" y="109"/>
                  <a:pt x="1" y="110"/>
                  <a:pt x="2" y="110"/>
                </a:cubicBezTo>
                <a:cubicBezTo>
                  <a:pt x="8" y="110"/>
                  <a:pt x="8" y="110"/>
                  <a:pt x="8" y="110"/>
                </a:cubicBezTo>
                <a:cubicBezTo>
                  <a:pt x="9" y="110"/>
                  <a:pt x="10" y="109"/>
                  <a:pt x="10" y="107"/>
                </a:cubicBezTo>
                <a:cubicBezTo>
                  <a:pt x="10" y="19"/>
                  <a:pt x="10" y="19"/>
                  <a:pt x="10" y="19"/>
                </a:cubicBezTo>
                <a:cubicBezTo>
                  <a:pt x="10" y="17"/>
                  <a:pt x="9" y="16"/>
                  <a:pt x="8" y="16"/>
                </a:cubicBezTo>
                <a:close/>
                <a:moveTo>
                  <a:pt x="77" y="28"/>
                </a:moveTo>
                <a:cubicBezTo>
                  <a:pt x="55" y="0"/>
                  <a:pt x="39" y="45"/>
                  <a:pt x="17" y="16"/>
                </a:cubicBezTo>
                <a:cubicBezTo>
                  <a:pt x="17" y="37"/>
                  <a:pt x="17" y="57"/>
                  <a:pt x="17" y="78"/>
                </a:cubicBezTo>
                <a:cubicBezTo>
                  <a:pt x="41" y="99"/>
                  <a:pt x="59" y="34"/>
                  <a:pt x="83" y="54"/>
                </a:cubicBezTo>
                <a:cubicBezTo>
                  <a:pt x="81" y="46"/>
                  <a:pt x="79" y="37"/>
                  <a:pt x="77" y="28"/>
                </a:cubicBezTo>
                <a:close/>
              </a:path>
            </a:pathLst>
          </a:custGeom>
          <a:solidFill>
            <a:srgbClr val="0070C0"/>
          </a:solidFill>
          <a:ln w="9525">
            <a:noFill/>
            <a:round/>
            <a:headEnd/>
            <a:tailEnd/>
          </a:ln>
        </p:spPr>
        <p:txBody>
          <a:bodyPr/>
          <a:lstStyle/>
          <a:p>
            <a:endParaRPr lang="zh-CN" altLang="en-US"/>
          </a:p>
        </p:txBody>
      </p:sp>
      <p:sp>
        <p:nvSpPr>
          <p:cNvPr id="21510" name="矩形 5"/>
          <p:cNvSpPr>
            <a:spLocks noChangeArrowheads="1"/>
          </p:cNvSpPr>
          <p:nvPr/>
        </p:nvSpPr>
        <p:spPr bwMode="auto">
          <a:xfrm>
            <a:off x="1460500" y="2792413"/>
            <a:ext cx="9747250" cy="738187"/>
          </a:xfrm>
          <a:prstGeom prst="rect">
            <a:avLst/>
          </a:prstGeom>
          <a:noFill/>
          <a:ln w="9525">
            <a:noFill/>
            <a:miter lim="800000"/>
            <a:headEnd/>
            <a:tailEnd/>
          </a:ln>
        </p:spPr>
        <p:txBody>
          <a:bodyPr>
            <a:spAutoFit/>
          </a:bodyPr>
          <a:lstStyle/>
          <a:p>
            <a:r>
              <a:rPr lang="zh-CN" altLang="en-US">
                <a:latin typeface="黑体" pitchFamily="49" charset="-122"/>
                <a:ea typeface="黑体" pitchFamily="49" charset="-122"/>
              </a:rPr>
              <a:t>医疗质量管理工作模式和工作机制，以及好的经验和做法，需要以制度的形式固化下来推广执行</a:t>
            </a:r>
            <a:endParaRPr lang="zh-CN" altLang="zh-CN">
              <a:latin typeface="黑体" pitchFamily="49" charset="-122"/>
              <a:ea typeface="黑体" pitchFamily="49" charset="-122"/>
            </a:endParaRPr>
          </a:p>
        </p:txBody>
      </p:sp>
      <p:sp>
        <p:nvSpPr>
          <p:cNvPr id="21511" name="矩形 9"/>
          <p:cNvSpPr>
            <a:spLocks noChangeArrowheads="1"/>
          </p:cNvSpPr>
          <p:nvPr/>
        </p:nvSpPr>
        <p:spPr bwMode="auto">
          <a:xfrm>
            <a:off x="1460500" y="3717925"/>
            <a:ext cx="9747250" cy="738188"/>
          </a:xfrm>
          <a:prstGeom prst="rect">
            <a:avLst/>
          </a:prstGeom>
          <a:noFill/>
          <a:ln w="9525">
            <a:noFill/>
            <a:miter lim="800000"/>
            <a:headEnd/>
            <a:tailEnd/>
          </a:ln>
        </p:spPr>
        <p:txBody>
          <a:bodyPr>
            <a:spAutoFit/>
          </a:bodyPr>
          <a:lstStyle/>
          <a:p>
            <a:r>
              <a:rPr lang="zh-CN" altLang="en-US">
                <a:latin typeface="黑体" pitchFamily="49" charset="-122"/>
                <a:ea typeface="黑体" pitchFamily="49" charset="-122"/>
              </a:rPr>
              <a:t>进一步明确各方（行政部门、事业单位、社会组织和医疗机构等）在医疗质量管理领域的责任和义务</a:t>
            </a:r>
            <a:endParaRPr lang="zh-CN" altLang="zh-CN">
              <a:latin typeface="黑体" pitchFamily="49" charset="-122"/>
              <a:ea typeface="黑体" pitchFamily="49" charset="-122"/>
            </a:endParaRPr>
          </a:p>
        </p:txBody>
      </p:sp>
      <p:sp>
        <p:nvSpPr>
          <p:cNvPr id="21512" name="Freeform 193"/>
          <p:cNvSpPr>
            <a:spLocks noEditPoints="1"/>
          </p:cNvSpPr>
          <p:nvPr/>
        </p:nvSpPr>
        <p:spPr bwMode="auto">
          <a:xfrm>
            <a:off x="982663" y="4654550"/>
            <a:ext cx="455612" cy="604838"/>
          </a:xfrm>
          <a:custGeom>
            <a:avLst/>
            <a:gdLst>
              <a:gd name="T0" fmla="*/ 241063189 w 83"/>
              <a:gd name="T1" fmla="*/ 483738473 h 110"/>
              <a:gd name="T2" fmla="*/ 60267169 w 83"/>
              <a:gd name="T3" fmla="*/ 483738473 h 110"/>
              <a:gd name="T4" fmla="*/ 0 w 83"/>
              <a:gd name="T5" fmla="*/ 574442154 h 110"/>
              <a:gd name="T6" fmla="*/ 0 w 83"/>
              <a:gd name="T7" fmla="*/ 2147483647 h 110"/>
              <a:gd name="T8" fmla="*/ 60267169 w 83"/>
              <a:gd name="T9" fmla="*/ 2147483647 h 110"/>
              <a:gd name="T10" fmla="*/ 241063189 w 83"/>
              <a:gd name="T11" fmla="*/ 2147483647 h 110"/>
              <a:gd name="T12" fmla="*/ 301324847 w 83"/>
              <a:gd name="T13" fmla="*/ 2147483647 h 110"/>
              <a:gd name="T14" fmla="*/ 301324847 w 83"/>
              <a:gd name="T15" fmla="*/ 574442154 h 110"/>
              <a:gd name="T16" fmla="*/ 241063189 w 83"/>
              <a:gd name="T17" fmla="*/ 483738473 h 110"/>
              <a:gd name="T18" fmla="*/ 2147483647 w 83"/>
              <a:gd name="T19" fmla="*/ 846547869 h 110"/>
              <a:gd name="T20" fmla="*/ 512251717 w 83"/>
              <a:gd name="T21" fmla="*/ 483738473 h 110"/>
              <a:gd name="T22" fmla="*/ 512251717 w 83"/>
              <a:gd name="T23" fmla="*/ 2147483647 h 110"/>
              <a:gd name="T24" fmla="*/ 2147483647 w 83"/>
              <a:gd name="T25" fmla="*/ 1632622952 h 110"/>
              <a:gd name="T26" fmla="*/ 2147483647 w 83"/>
              <a:gd name="T27" fmla="*/ 846547869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3"/>
              <a:gd name="T43" fmla="*/ 0 h 110"/>
              <a:gd name="T44" fmla="*/ 83 w 83"/>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3" h="110">
                <a:moveTo>
                  <a:pt x="8" y="16"/>
                </a:moveTo>
                <a:cubicBezTo>
                  <a:pt x="2" y="16"/>
                  <a:pt x="2" y="16"/>
                  <a:pt x="2" y="16"/>
                </a:cubicBezTo>
                <a:cubicBezTo>
                  <a:pt x="1" y="16"/>
                  <a:pt x="0" y="17"/>
                  <a:pt x="0" y="19"/>
                </a:cubicBezTo>
                <a:cubicBezTo>
                  <a:pt x="0" y="107"/>
                  <a:pt x="0" y="107"/>
                  <a:pt x="0" y="107"/>
                </a:cubicBezTo>
                <a:cubicBezTo>
                  <a:pt x="0" y="109"/>
                  <a:pt x="1" y="110"/>
                  <a:pt x="2" y="110"/>
                </a:cubicBezTo>
                <a:cubicBezTo>
                  <a:pt x="8" y="110"/>
                  <a:pt x="8" y="110"/>
                  <a:pt x="8" y="110"/>
                </a:cubicBezTo>
                <a:cubicBezTo>
                  <a:pt x="9" y="110"/>
                  <a:pt x="10" y="109"/>
                  <a:pt x="10" y="107"/>
                </a:cubicBezTo>
                <a:cubicBezTo>
                  <a:pt x="10" y="19"/>
                  <a:pt x="10" y="19"/>
                  <a:pt x="10" y="19"/>
                </a:cubicBezTo>
                <a:cubicBezTo>
                  <a:pt x="10" y="17"/>
                  <a:pt x="9" y="16"/>
                  <a:pt x="8" y="16"/>
                </a:cubicBezTo>
                <a:close/>
                <a:moveTo>
                  <a:pt x="77" y="28"/>
                </a:moveTo>
                <a:cubicBezTo>
                  <a:pt x="55" y="0"/>
                  <a:pt x="39" y="45"/>
                  <a:pt x="17" y="16"/>
                </a:cubicBezTo>
                <a:cubicBezTo>
                  <a:pt x="17" y="37"/>
                  <a:pt x="17" y="57"/>
                  <a:pt x="17" y="78"/>
                </a:cubicBezTo>
                <a:cubicBezTo>
                  <a:pt x="41" y="99"/>
                  <a:pt x="59" y="34"/>
                  <a:pt x="83" y="54"/>
                </a:cubicBezTo>
                <a:cubicBezTo>
                  <a:pt x="81" y="46"/>
                  <a:pt x="79" y="37"/>
                  <a:pt x="77" y="28"/>
                </a:cubicBezTo>
                <a:close/>
              </a:path>
            </a:pathLst>
          </a:custGeom>
          <a:solidFill>
            <a:srgbClr val="0070C0"/>
          </a:solidFill>
          <a:ln w="9525">
            <a:noFill/>
            <a:round/>
            <a:headEnd/>
            <a:tailEnd/>
          </a:ln>
        </p:spPr>
        <p:txBody>
          <a:bodyPr/>
          <a:lstStyle/>
          <a:p>
            <a:endParaRPr lang="zh-CN" altLang="en-US"/>
          </a:p>
        </p:txBody>
      </p:sp>
      <p:sp>
        <p:nvSpPr>
          <p:cNvPr id="21513" name="Freeform 193"/>
          <p:cNvSpPr>
            <a:spLocks noEditPoints="1"/>
          </p:cNvSpPr>
          <p:nvPr/>
        </p:nvSpPr>
        <p:spPr bwMode="auto">
          <a:xfrm>
            <a:off x="982663" y="2792413"/>
            <a:ext cx="455612" cy="604837"/>
          </a:xfrm>
          <a:custGeom>
            <a:avLst/>
            <a:gdLst>
              <a:gd name="T0" fmla="*/ 241063189 w 83"/>
              <a:gd name="T1" fmla="*/ 483738473 h 110"/>
              <a:gd name="T2" fmla="*/ 60267169 w 83"/>
              <a:gd name="T3" fmla="*/ 483738473 h 110"/>
              <a:gd name="T4" fmla="*/ 0 w 83"/>
              <a:gd name="T5" fmla="*/ 574442154 h 110"/>
              <a:gd name="T6" fmla="*/ 0 w 83"/>
              <a:gd name="T7" fmla="*/ 2147483647 h 110"/>
              <a:gd name="T8" fmla="*/ 60267169 w 83"/>
              <a:gd name="T9" fmla="*/ 2147483647 h 110"/>
              <a:gd name="T10" fmla="*/ 241063189 w 83"/>
              <a:gd name="T11" fmla="*/ 2147483647 h 110"/>
              <a:gd name="T12" fmla="*/ 301324847 w 83"/>
              <a:gd name="T13" fmla="*/ 2147483647 h 110"/>
              <a:gd name="T14" fmla="*/ 301324847 w 83"/>
              <a:gd name="T15" fmla="*/ 574442154 h 110"/>
              <a:gd name="T16" fmla="*/ 241063189 w 83"/>
              <a:gd name="T17" fmla="*/ 483738473 h 110"/>
              <a:gd name="T18" fmla="*/ 2147483647 w 83"/>
              <a:gd name="T19" fmla="*/ 846547869 h 110"/>
              <a:gd name="T20" fmla="*/ 512251717 w 83"/>
              <a:gd name="T21" fmla="*/ 483738473 h 110"/>
              <a:gd name="T22" fmla="*/ 512251717 w 83"/>
              <a:gd name="T23" fmla="*/ 2147483647 h 110"/>
              <a:gd name="T24" fmla="*/ 2147483647 w 83"/>
              <a:gd name="T25" fmla="*/ 1632622952 h 110"/>
              <a:gd name="T26" fmla="*/ 2147483647 w 83"/>
              <a:gd name="T27" fmla="*/ 846547869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3"/>
              <a:gd name="T43" fmla="*/ 0 h 110"/>
              <a:gd name="T44" fmla="*/ 83 w 83"/>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3" h="110">
                <a:moveTo>
                  <a:pt x="8" y="16"/>
                </a:moveTo>
                <a:cubicBezTo>
                  <a:pt x="2" y="16"/>
                  <a:pt x="2" y="16"/>
                  <a:pt x="2" y="16"/>
                </a:cubicBezTo>
                <a:cubicBezTo>
                  <a:pt x="1" y="16"/>
                  <a:pt x="0" y="17"/>
                  <a:pt x="0" y="19"/>
                </a:cubicBezTo>
                <a:cubicBezTo>
                  <a:pt x="0" y="107"/>
                  <a:pt x="0" y="107"/>
                  <a:pt x="0" y="107"/>
                </a:cubicBezTo>
                <a:cubicBezTo>
                  <a:pt x="0" y="109"/>
                  <a:pt x="1" y="110"/>
                  <a:pt x="2" y="110"/>
                </a:cubicBezTo>
                <a:cubicBezTo>
                  <a:pt x="8" y="110"/>
                  <a:pt x="8" y="110"/>
                  <a:pt x="8" y="110"/>
                </a:cubicBezTo>
                <a:cubicBezTo>
                  <a:pt x="9" y="110"/>
                  <a:pt x="10" y="109"/>
                  <a:pt x="10" y="107"/>
                </a:cubicBezTo>
                <a:cubicBezTo>
                  <a:pt x="10" y="19"/>
                  <a:pt x="10" y="19"/>
                  <a:pt x="10" y="19"/>
                </a:cubicBezTo>
                <a:cubicBezTo>
                  <a:pt x="10" y="17"/>
                  <a:pt x="9" y="16"/>
                  <a:pt x="8" y="16"/>
                </a:cubicBezTo>
                <a:close/>
                <a:moveTo>
                  <a:pt x="77" y="28"/>
                </a:moveTo>
                <a:cubicBezTo>
                  <a:pt x="55" y="0"/>
                  <a:pt x="39" y="45"/>
                  <a:pt x="17" y="16"/>
                </a:cubicBezTo>
                <a:cubicBezTo>
                  <a:pt x="17" y="37"/>
                  <a:pt x="17" y="57"/>
                  <a:pt x="17" y="78"/>
                </a:cubicBezTo>
                <a:cubicBezTo>
                  <a:pt x="41" y="99"/>
                  <a:pt x="59" y="34"/>
                  <a:pt x="83" y="54"/>
                </a:cubicBezTo>
                <a:cubicBezTo>
                  <a:pt x="81" y="46"/>
                  <a:pt x="79" y="37"/>
                  <a:pt x="77" y="28"/>
                </a:cubicBezTo>
                <a:close/>
              </a:path>
            </a:pathLst>
          </a:custGeom>
          <a:solidFill>
            <a:srgbClr val="0070C0"/>
          </a:solidFill>
          <a:ln w="9525">
            <a:noFill/>
            <a:round/>
            <a:headEnd/>
            <a:tailEnd/>
          </a:ln>
        </p:spPr>
        <p:txBody>
          <a:bodyPr/>
          <a:lstStyle/>
          <a:p>
            <a:endParaRPr lang="zh-CN" altLang="en-US"/>
          </a:p>
        </p:txBody>
      </p:sp>
      <p:sp>
        <p:nvSpPr>
          <p:cNvPr id="21514" name="矩形 13"/>
          <p:cNvSpPr>
            <a:spLocks noChangeArrowheads="1"/>
          </p:cNvSpPr>
          <p:nvPr/>
        </p:nvSpPr>
        <p:spPr bwMode="auto">
          <a:xfrm>
            <a:off x="1438275" y="4654550"/>
            <a:ext cx="9745663" cy="738188"/>
          </a:xfrm>
          <a:prstGeom prst="rect">
            <a:avLst/>
          </a:prstGeom>
          <a:noFill/>
          <a:ln w="9525">
            <a:noFill/>
            <a:miter lim="800000"/>
            <a:headEnd/>
            <a:tailEnd/>
          </a:ln>
        </p:spPr>
        <p:txBody>
          <a:bodyPr>
            <a:spAutoFit/>
          </a:bodyPr>
          <a:lstStyle/>
          <a:p>
            <a:r>
              <a:rPr lang="zh-CN" altLang="en-US">
                <a:latin typeface="黑体" pitchFamily="49" charset="-122"/>
                <a:ea typeface="黑体" pitchFamily="49" charset="-122"/>
              </a:rPr>
              <a:t>对医疗质量、安全管理不善的医疗机构和相关责任人的监管手段和法律责任需要进一步明晰</a:t>
            </a:r>
            <a:endParaRPr lang="zh-CN" altLang="zh-CN">
              <a:latin typeface="黑体" pitchFamily="49" charset="-122"/>
              <a:ea typeface="黑体" pitchFamily="49" charset="-122"/>
            </a:endParaRPr>
          </a:p>
        </p:txBody>
      </p:sp>
      <p:sp>
        <p:nvSpPr>
          <p:cNvPr id="21515"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22530"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22531"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22532" name="矩形 4"/>
          <p:cNvSpPr>
            <a:spLocks noChangeArrowheads="1"/>
          </p:cNvSpPr>
          <p:nvPr/>
        </p:nvSpPr>
        <p:spPr bwMode="auto">
          <a:xfrm>
            <a:off x="550863" y="3336925"/>
            <a:ext cx="2087562" cy="708025"/>
          </a:xfrm>
          <a:prstGeom prst="rect">
            <a:avLst/>
          </a:prstGeom>
          <a:noFill/>
          <a:ln w="9525">
            <a:noFill/>
            <a:miter lim="800000"/>
            <a:headEnd/>
            <a:tailEnd/>
          </a:ln>
        </p:spPr>
        <p:txBody>
          <a:bodyPr>
            <a:spAutoFit/>
          </a:bodyPr>
          <a:lstStyle/>
          <a:p>
            <a:r>
              <a:rPr lang="en-US" altLang="zh-CN" sz="4000" b="1">
                <a:solidFill>
                  <a:srgbClr val="FF0000"/>
                </a:solidFill>
                <a:latin typeface="黑体" pitchFamily="49" charset="-122"/>
                <a:ea typeface="黑体" pitchFamily="49" charset="-122"/>
              </a:rPr>
              <a:t>8</a:t>
            </a:r>
            <a:r>
              <a:rPr lang="zh-CN" altLang="zh-CN" sz="4000" b="1">
                <a:solidFill>
                  <a:srgbClr val="FF0000"/>
                </a:solidFill>
                <a:latin typeface="黑体" pitchFamily="49" charset="-122"/>
                <a:ea typeface="黑体" pitchFamily="49" charset="-122"/>
              </a:rPr>
              <a:t>章</a:t>
            </a:r>
            <a:r>
              <a:rPr lang="en-US" altLang="zh-CN" sz="4000" b="1">
                <a:solidFill>
                  <a:srgbClr val="FF0000"/>
                </a:solidFill>
                <a:latin typeface="黑体" pitchFamily="49" charset="-122"/>
                <a:ea typeface="黑体" pitchFamily="49" charset="-122"/>
              </a:rPr>
              <a:t>48</a:t>
            </a:r>
            <a:r>
              <a:rPr lang="zh-CN" altLang="zh-CN" sz="4000" b="1">
                <a:solidFill>
                  <a:srgbClr val="FF0000"/>
                </a:solidFill>
                <a:latin typeface="黑体" pitchFamily="49" charset="-122"/>
                <a:ea typeface="黑体" pitchFamily="49" charset="-122"/>
              </a:rPr>
              <a:t>条</a:t>
            </a:r>
            <a:endParaRPr lang="en-US" altLang="zh-CN" sz="4000" b="1">
              <a:solidFill>
                <a:srgbClr val="FF0000"/>
              </a:solidFill>
              <a:latin typeface="黑体" pitchFamily="49" charset="-122"/>
              <a:ea typeface="黑体" pitchFamily="49" charset="-122"/>
            </a:endParaRPr>
          </a:p>
        </p:txBody>
      </p:sp>
      <p:grpSp>
        <p:nvGrpSpPr>
          <p:cNvPr id="22533" name="Group 47"/>
          <p:cNvGrpSpPr>
            <a:grpSpLocks/>
          </p:cNvGrpSpPr>
          <p:nvPr/>
        </p:nvGrpSpPr>
        <p:grpSpPr bwMode="auto">
          <a:xfrm>
            <a:off x="2998788" y="1081088"/>
            <a:ext cx="6224587" cy="5443537"/>
            <a:chOff x="-586" y="751"/>
            <a:chExt cx="3921" cy="3429"/>
          </a:xfrm>
        </p:grpSpPr>
        <p:grpSp>
          <p:nvGrpSpPr>
            <p:cNvPr id="22543" name="组合 649"/>
            <p:cNvGrpSpPr>
              <a:grpSpLocks/>
            </p:cNvGrpSpPr>
            <p:nvPr/>
          </p:nvGrpSpPr>
          <p:grpSpPr bwMode="auto">
            <a:xfrm>
              <a:off x="95" y="751"/>
              <a:ext cx="3240" cy="3176"/>
              <a:chOff x="-67721" y="689283"/>
              <a:chExt cx="5873132" cy="5968491"/>
            </a:xfrm>
          </p:grpSpPr>
          <p:sp>
            <p:nvSpPr>
              <p:cNvPr id="52" name="Freeform 22"/>
              <p:cNvSpPr/>
              <p:nvPr/>
            </p:nvSpPr>
            <p:spPr bwMode="gray">
              <a:xfrm rot="226632">
                <a:off x="3338435" y="4867266"/>
                <a:ext cx="2466976" cy="771525"/>
              </a:xfrm>
              <a:custGeom>
                <a:avLst/>
                <a:gdLst/>
                <a:ahLst/>
                <a:cxnLst>
                  <a:cxn ang="0">
                    <a:pos x="1405" y="102"/>
                  </a:cxn>
                  <a:cxn ang="0">
                    <a:pos x="1540" y="395"/>
                  </a:cxn>
                  <a:cxn ang="0">
                    <a:pos x="1472" y="369"/>
                  </a:cxn>
                  <a:cxn ang="0">
                    <a:pos x="1373" y="403"/>
                  </a:cxn>
                  <a:cxn ang="0">
                    <a:pos x="1274" y="433"/>
                  </a:cxn>
                  <a:cxn ang="0">
                    <a:pos x="1160" y="458"/>
                  </a:cxn>
                  <a:cxn ang="0">
                    <a:pos x="1062" y="472"/>
                  </a:cxn>
                  <a:cxn ang="0">
                    <a:pos x="968" y="479"/>
                  </a:cxn>
                  <a:cxn ang="0">
                    <a:pos x="872" y="479"/>
                  </a:cxn>
                  <a:cxn ang="0">
                    <a:pos x="766" y="468"/>
                  </a:cxn>
                  <a:cxn ang="0">
                    <a:pos x="634" y="439"/>
                  </a:cxn>
                  <a:cxn ang="0">
                    <a:pos x="524" y="407"/>
                  </a:cxn>
                  <a:cxn ang="0">
                    <a:pos x="435" y="373"/>
                  </a:cxn>
                  <a:cxn ang="0">
                    <a:pos x="344" y="326"/>
                  </a:cxn>
                  <a:cxn ang="0">
                    <a:pos x="242" y="256"/>
                  </a:cxn>
                  <a:cxn ang="0">
                    <a:pos x="157" y="186"/>
                  </a:cxn>
                  <a:cxn ang="0">
                    <a:pos x="102" y="132"/>
                  </a:cxn>
                  <a:cxn ang="0">
                    <a:pos x="0" y="0"/>
                  </a:cxn>
                  <a:cxn ang="0">
                    <a:pos x="135" y="124"/>
                  </a:cxn>
                  <a:cxn ang="0">
                    <a:pos x="219" y="186"/>
                  </a:cxn>
                  <a:cxn ang="0">
                    <a:pos x="307" y="231"/>
                  </a:cxn>
                  <a:cxn ang="0">
                    <a:pos x="395" y="267"/>
                  </a:cxn>
                  <a:cxn ang="0">
                    <a:pos x="487" y="293"/>
                  </a:cxn>
                  <a:cxn ang="0">
                    <a:pos x="571" y="309"/>
                  </a:cxn>
                  <a:cxn ang="0">
                    <a:pos x="673" y="318"/>
                  </a:cxn>
                  <a:cxn ang="0">
                    <a:pos x="766" y="318"/>
                  </a:cxn>
                  <a:cxn ang="0">
                    <a:pos x="890" y="311"/>
                  </a:cxn>
                  <a:cxn ang="0">
                    <a:pos x="1000" y="296"/>
                  </a:cxn>
                  <a:cxn ang="0">
                    <a:pos x="1106" y="274"/>
                  </a:cxn>
                  <a:cxn ang="0">
                    <a:pos x="1212" y="245"/>
                  </a:cxn>
                  <a:cxn ang="0">
                    <a:pos x="1318" y="209"/>
                  </a:cxn>
                  <a:cxn ang="0">
                    <a:pos x="1427" y="15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rgbClr val="D2CD00"/>
              </a:solidFill>
              <a:ln w="12700" cap="rnd" cmpd="sng">
                <a:noFill/>
                <a:prstDash val="solid"/>
                <a:round/>
                <a:headEnd type="none" w="med" len="med"/>
                <a:tailEnd type="none" w="med" len="med"/>
              </a:ln>
              <a:effectLst/>
              <a:scene3d>
                <a:camera prst="perspectiveAbove"/>
                <a:lightRig rig="threePt" dir="t"/>
              </a:scene3d>
              <a:sp3d extrusionH="50800"/>
            </p:spPr>
            <p:txBody>
              <a:bodyP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53" name="Freeform 23"/>
              <p:cNvSpPr/>
              <p:nvPr/>
            </p:nvSpPr>
            <p:spPr bwMode="gray">
              <a:xfrm rot="5872399">
                <a:off x="516599" y="5040069"/>
                <a:ext cx="2465472" cy="769938"/>
              </a:xfrm>
              <a:custGeom>
                <a:avLst/>
                <a:gdLst/>
                <a:ahLst/>
                <a:cxnLst>
                  <a:cxn ang="0">
                    <a:pos x="1405" y="102"/>
                  </a:cxn>
                  <a:cxn ang="0">
                    <a:pos x="1540" y="395"/>
                  </a:cxn>
                  <a:cxn ang="0">
                    <a:pos x="1472" y="369"/>
                  </a:cxn>
                  <a:cxn ang="0">
                    <a:pos x="1373" y="403"/>
                  </a:cxn>
                  <a:cxn ang="0">
                    <a:pos x="1274" y="433"/>
                  </a:cxn>
                  <a:cxn ang="0">
                    <a:pos x="1160" y="458"/>
                  </a:cxn>
                  <a:cxn ang="0">
                    <a:pos x="1062" y="472"/>
                  </a:cxn>
                  <a:cxn ang="0">
                    <a:pos x="968" y="479"/>
                  </a:cxn>
                  <a:cxn ang="0">
                    <a:pos x="872" y="479"/>
                  </a:cxn>
                  <a:cxn ang="0">
                    <a:pos x="766" y="468"/>
                  </a:cxn>
                  <a:cxn ang="0">
                    <a:pos x="634" y="439"/>
                  </a:cxn>
                  <a:cxn ang="0">
                    <a:pos x="524" y="407"/>
                  </a:cxn>
                  <a:cxn ang="0">
                    <a:pos x="435" y="373"/>
                  </a:cxn>
                  <a:cxn ang="0">
                    <a:pos x="344" y="326"/>
                  </a:cxn>
                  <a:cxn ang="0">
                    <a:pos x="242" y="256"/>
                  </a:cxn>
                  <a:cxn ang="0">
                    <a:pos x="157" y="186"/>
                  </a:cxn>
                  <a:cxn ang="0">
                    <a:pos x="102" y="132"/>
                  </a:cxn>
                  <a:cxn ang="0">
                    <a:pos x="0" y="0"/>
                  </a:cxn>
                  <a:cxn ang="0">
                    <a:pos x="135" y="124"/>
                  </a:cxn>
                  <a:cxn ang="0">
                    <a:pos x="219" y="186"/>
                  </a:cxn>
                  <a:cxn ang="0">
                    <a:pos x="307" y="231"/>
                  </a:cxn>
                  <a:cxn ang="0">
                    <a:pos x="395" y="267"/>
                  </a:cxn>
                  <a:cxn ang="0">
                    <a:pos x="487" y="293"/>
                  </a:cxn>
                  <a:cxn ang="0">
                    <a:pos x="571" y="309"/>
                  </a:cxn>
                  <a:cxn ang="0">
                    <a:pos x="673" y="318"/>
                  </a:cxn>
                  <a:cxn ang="0">
                    <a:pos x="766" y="318"/>
                  </a:cxn>
                  <a:cxn ang="0">
                    <a:pos x="890" y="311"/>
                  </a:cxn>
                  <a:cxn ang="0">
                    <a:pos x="1000" y="296"/>
                  </a:cxn>
                  <a:cxn ang="0">
                    <a:pos x="1106" y="274"/>
                  </a:cxn>
                  <a:cxn ang="0">
                    <a:pos x="1212" y="245"/>
                  </a:cxn>
                  <a:cxn ang="0">
                    <a:pos x="1318" y="209"/>
                  </a:cxn>
                  <a:cxn ang="0">
                    <a:pos x="1427" y="15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rgbClr val="99CC00"/>
              </a:solidFill>
              <a:ln w="12700" cap="rnd" cmpd="sng">
                <a:noFill/>
                <a:prstDash val="solid"/>
                <a:round/>
                <a:headEnd type="none" w="med" len="med"/>
                <a:tailEnd type="none" w="med" len="med"/>
              </a:ln>
              <a:effectLst/>
              <a:scene3d>
                <a:camera prst="perspectiveAbove"/>
                <a:lightRig rig="threePt" dir="t"/>
              </a:scene3d>
              <a:sp3d extrusionH="50800"/>
            </p:spPr>
            <p:txBody>
              <a:bodyP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54" name="Freeform 24"/>
              <p:cNvSpPr/>
              <p:nvPr/>
            </p:nvSpPr>
            <p:spPr bwMode="gray">
              <a:xfrm rot="8502496">
                <a:off x="-67721" y="3623251"/>
                <a:ext cx="2376940" cy="798589"/>
              </a:xfrm>
              <a:custGeom>
                <a:avLst/>
                <a:gdLst/>
                <a:ahLst/>
                <a:cxnLst>
                  <a:cxn ang="0">
                    <a:pos x="1405" y="102"/>
                  </a:cxn>
                  <a:cxn ang="0">
                    <a:pos x="1540" y="395"/>
                  </a:cxn>
                  <a:cxn ang="0">
                    <a:pos x="1472" y="369"/>
                  </a:cxn>
                  <a:cxn ang="0">
                    <a:pos x="1373" y="403"/>
                  </a:cxn>
                  <a:cxn ang="0">
                    <a:pos x="1274" y="433"/>
                  </a:cxn>
                  <a:cxn ang="0">
                    <a:pos x="1160" y="458"/>
                  </a:cxn>
                  <a:cxn ang="0">
                    <a:pos x="1062" y="472"/>
                  </a:cxn>
                  <a:cxn ang="0">
                    <a:pos x="968" y="479"/>
                  </a:cxn>
                  <a:cxn ang="0">
                    <a:pos x="872" y="479"/>
                  </a:cxn>
                  <a:cxn ang="0">
                    <a:pos x="766" y="468"/>
                  </a:cxn>
                  <a:cxn ang="0">
                    <a:pos x="634" y="439"/>
                  </a:cxn>
                  <a:cxn ang="0">
                    <a:pos x="524" y="407"/>
                  </a:cxn>
                  <a:cxn ang="0">
                    <a:pos x="435" y="373"/>
                  </a:cxn>
                  <a:cxn ang="0">
                    <a:pos x="344" y="326"/>
                  </a:cxn>
                  <a:cxn ang="0">
                    <a:pos x="242" y="256"/>
                  </a:cxn>
                  <a:cxn ang="0">
                    <a:pos x="157" y="186"/>
                  </a:cxn>
                  <a:cxn ang="0">
                    <a:pos x="102" y="132"/>
                  </a:cxn>
                  <a:cxn ang="0">
                    <a:pos x="0" y="0"/>
                  </a:cxn>
                  <a:cxn ang="0">
                    <a:pos x="135" y="124"/>
                  </a:cxn>
                  <a:cxn ang="0">
                    <a:pos x="219" y="186"/>
                  </a:cxn>
                  <a:cxn ang="0">
                    <a:pos x="307" y="231"/>
                  </a:cxn>
                  <a:cxn ang="0">
                    <a:pos x="395" y="267"/>
                  </a:cxn>
                  <a:cxn ang="0">
                    <a:pos x="487" y="293"/>
                  </a:cxn>
                  <a:cxn ang="0">
                    <a:pos x="571" y="309"/>
                  </a:cxn>
                  <a:cxn ang="0">
                    <a:pos x="673" y="318"/>
                  </a:cxn>
                  <a:cxn ang="0">
                    <a:pos x="766" y="318"/>
                  </a:cxn>
                  <a:cxn ang="0">
                    <a:pos x="890" y="311"/>
                  </a:cxn>
                  <a:cxn ang="0">
                    <a:pos x="1000" y="296"/>
                  </a:cxn>
                  <a:cxn ang="0">
                    <a:pos x="1106" y="274"/>
                  </a:cxn>
                  <a:cxn ang="0">
                    <a:pos x="1212" y="245"/>
                  </a:cxn>
                  <a:cxn ang="0">
                    <a:pos x="1318" y="209"/>
                  </a:cxn>
                  <a:cxn ang="0">
                    <a:pos x="1427" y="15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rgbClr val="61A13D"/>
              </a:solidFill>
              <a:ln w="12700" cap="rnd" cmpd="sng">
                <a:noFill/>
                <a:prstDash val="solid"/>
                <a:round/>
                <a:headEnd type="none" w="med" len="med"/>
                <a:tailEnd type="none" w="med" len="med"/>
              </a:ln>
              <a:effectLst/>
              <a:scene3d>
                <a:camera prst="perspectiveAbove"/>
                <a:lightRig rig="threePt" dir="t"/>
              </a:scene3d>
              <a:sp3d extrusionH="50800"/>
            </p:spPr>
            <p:txBody>
              <a:bodyP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55" name="Freeform 25"/>
              <p:cNvSpPr/>
              <p:nvPr/>
            </p:nvSpPr>
            <p:spPr bwMode="gray">
              <a:xfrm rot="11744005">
                <a:off x="373196" y="2144902"/>
                <a:ext cx="2466976" cy="769940"/>
              </a:xfrm>
              <a:custGeom>
                <a:avLst/>
                <a:gdLst/>
                <a:ahLst/>
                <a:cxnLst>
                  <a:cxn ang="0">
                    <a:pos x="1405" y="102"/>
                  </a:cxn>
                  <a:cxn ang="0">
                    <a:pos x="1540" y="395"/>
                  </a:cxn>
                  <a:cxn ang="0">
                    <a:pos x="1472" y="369"/>
                  </a:cxn>
                  <a:cxn ang="0">
                    <a:pos x="1373" y="403"/>
                  </a:cxn>
                  <a:cxn ang="0">
                    <a:pos x="1274" y="433"/>
                  </a:cxn>
                  <a:cxn ang="0">
                    <a:pos x="1160" y="458"/>
                  </a:cxn>
                  <a:cxn ang="0">
                    <a:pos x="1062" y="472"/>
                  </a:cxn>
                  <a:cxn ang="0">
                    <a:pos x="968" y="479"/>
                  </a:cxn>
                  <a:cxn ang="0">
                    <a:pos x="872" y="479"/>
                  </a:cxn>
                  <a:cxn ang="0">
                    <a:pos x="766" y="468"/>
                  </a:cxn>
                  <a:cxn ang="0">
                    <a:pos x="634" y="439"/>
                  </a:cxn>
                  <a:cxn ang="0">
                    <a:pos x="524" y="407"/>
                  </a:cxn>
                  <a:cxn ang="0">
                    <a:pos x="435" y="373"/>
                  </a:cxn>
                  <a:cxn ang="0">
                    <a:pos x="344" y="326"/>
                  </a:cxn>
                  <a:cxn ang="0">
                    <a:pos x="242" y="256"/>
                  </a:cxn>
                  <a:cxn ang="0">
                    <a:pos x="157" y="186"/>
                  </a:cxn>
                  <a:cxn ang="0">
                    <a:pos x="102" y="132"/>
                  </a:cxn>
                  <a:cxn ang="0">
                    <a:pos x="0" y="0"/>
                  </a:cxn>
                  <a:cxn ang="0">
                    <a:pos x="135" y="124"/>
                  </a:cxn>
                  <a:cxn ang="0">
                    <a:pos x="219" y="186"/>
                  </a:cxn>
                  <a:cxn ang="0">
                    <a:pos x="307" y="231"/>
                  </a:cxn>
                  <a:cxn ang="0">
                    <a:pos x="395" y="267"/>
                  </a:cxn>
                  <a:cxn ang="0">
                    <a:pos x="487" y="293"/>
                  </a:cxn>
                  <a:cxn ang="0">
                    <a:pos x="571" y="309"/>
                  </a:cxn>
                  <a:cxn ang="0">
                    <a:pos x="673" y="318"/>
                  </a:cxn>
                  <a:cxn ang="0">
                    <a:pos x="766" y="318"/>
                  </a:cxn>
                  <a:cxn ang="0">
                    <a:pos x="890" y="311"/>
                  </a:cxn>
                  <a:cxn ang="0">
                    <a:pos x="1000" y="296"/>
                  </a:cxn>
                  <a:cxn ang="0">
                    <a:pos x="1106" y="274"/>
                  </a:cxn>
                  <a:cxn ang="0">
                    <a:pos x="1212" y="245"/>
                  </a:cxn>
                  <a:cxn ang="0">
                    <a:pos x="1318" y="209"/>
                  </a:cxn>
                  <a:cxn ang="0">
                    <a:pos x="1427" y="15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rgbClr val="808000"/>
              </a:solidFill>
              <a:ln w="12700" cap="rnd" cmpd="sng">
                <a:noFill/>
                <a:prstDash val="solid"/>
                <a:round/>
                <a:headEnd type="none" w="med" len="med"/>
                <a:tailEnd type="none" w="med" len="med"/>
              </a:ln>
              <a:effectLst/>
              <a:scene3d>
                <a:camera prst="perspectiveAbove"/>
                <a:lightRig rig="threePt" dir="t"/>
              </a:scene3d>
              <a:sp3d extrusionH="50800"/>
            </p:spPr>
            <p:txBody>
              <a:bodyP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56" name="Freeform 26"/>
              <p:cNvSpPr/>
              <p:nvPr/>
            </p:nvSpPr>
            <p:spPr bwMode="gray">
              <a:xfrm rot="14052935">
                <a:off x="1644176" y="1537008"/>
                <a:ext cx="2465388" cy="769938"/>
              </a:xfrm>
              <a:custGeom>
                <a:avLst/>
                <a:gdLst/>
                <a:ahLst/>
                <a:cxnLst>
                  <a:cxn ang="0">
                    <a:pos x="1405" y="102"/>
                  </a:cxn>
                  <a:cxn ang="0">
                    <a:pos x="1540" y="395"/>
                  </a:cxn>
                  <a:cxn ang="0">
                    <a:pos x="1472" y="369"/>
                  </a:cxn>
                  <a:cxn ang="0">
                    <a:pos x="1373" y="403"/>
                  </a:cxn>
                  <a:cxn ang="0">
                    <a:pos x="1274" y="433"/>
                  </a:cxn>
                  <a:cxn ang="0">
                    <a:pos x="1160" y="458"/>
                  </a:cxn>
                  <a:cxn ang="0">
                    <a:pos x="1062" y="472"/>
                  </a:cxn>
                  <a:cxn ang="0">
                    <a:pos x="968" y="479"/>
                  </a:cxn>
                  <a:cxn ang="0">
                    <a:pos x="872" y="479"/>
                  </a:cxn>
                  <a:cxn ang="0">
                    <a:pos x="766" y="468"/>
                  </a:cxn>
                  <a:cxn ang="0">
                    <a:pos x="634" y="439"/>
                  </a:cxn>
                  <a:cxn ang="0">
                    <a:pos x="524" y="407"/>
                  </a:cxn>
                  <a:cxn ang="0">
                    <a:pos x="435" y="373"/>
                  </a:cxn>
                  <a:cxn ang="0">
                    <a:pos x="344" y="326"/>
                  </a:cxn>
                  <a:cxn ang="0">
                    <a:pos x="242" y="256"/>
                  </a:cxn>
                  <a:cxn ang="0">
                    <a:pos x="157" y="186"/>
                  </a:cxn>
                  <a:cxn ang="0">
                    <a:pos x="102" y="132"/>
                  </a:cxn>
                  <a:cxn ang="0">
                    <a:pos x="0" y="0"/>
                  </a:cxn>
                  <a:cxn ang="0">
                    <a:pos x="135" y="124"/>
                  </a:cxn>
                  <a:cxn ang="0">
                    <a:pos x="219" y="186"/>
                  </a:cxn>
                  <a:cxn ang="0">
                    <a:pos x="307" y="231"/>
                  </a:cxn>
                  <a:cxn ang="0">
                    <a:pos x="395" y="267"/>
                  </a:cxn>
                  <a:cxn ang="0">
                    <a:pos x="487" y="293"/>
                  </a:cxn>
                  <a:cxn ang="0">
                    <a:pos x="571" y="309"/>
                  </a:cxn>
                  <a:cxn ang="0">
                    <a:pos x="673" y="318"/>
                  </a:cxn>
                  <a:cxn ang="0">
                    <a:pos x="766" y="318"/>
                  </a:cxn>
                  <a:cxn ang="0">
                    <a:pos x="890" y="311"/>
                  </a:cxn>
                  <a:cxn ang="0">
                    <a:pos x="1000" y="296"/>
                  </a:cxn>
                  <a:cxn ang="0">
                    <a:pos x="1106" y="274"/>
                  </a:cxn>
                  <a:cxn ang="0">
                    <a:pos x="1212" y="245"/>
                  </a:cxn>
                  <a:cxn ang="0">
                    <a:pos x="1318" y="209"/>
                  </a:cxn>
                  <a:cxn ang="0">
                    <a:pos x="1427" y="15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gradFill>
                <a:gsLst>
                  <a:gs pos="0">
                    <a:srgbClr val="C89800"/>
                  </a:gs>
                  <a:gs pos="54000">
                    <a:srgbClr val="C89800"/>
                  </a:gs>
                  <a:gs pos="100000">
                    <a:srgbClr val="C89800"/>
                  </a:gs>
                </a:gsLst>
                <a:lin ang="0" scaled="1"/>
              </a:gradFill>
              <a:ln w="12700" cap="rnd" cmpd="sng">
                <a:noFill/>
                <a:prstDash val="solid"/>
                <a:round/>
                <a:headEnd type="none" w="med" len="med"/>
                <a:tailEnd type="none" w="med" len="med"/>
              </a:ln>
              <a:effectLst/>
              <a:scene3d>
                <a:camera prst="perspectiveAbove"/>
                <a:lightRig rig="threePt" dir="t"/>
              </a:scene3d>
              <a:sp3d extrusionH="50800"/>
            </p:spPr>
            <p:txBody>
              <a:bodyP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57" name="Freeform 27"/>
              <p:cNvSpPr/>
              <p:nvPr/>
            </p:nvSpPr>
            <p:spPr bwMode="gray">
              <a:xfrm rot="16572044">
                <a:off x="3101333" y="2144109"/>
                <a:ext cx="2466976" cy="771525"/>
              </a:xfrm>
              <a:custGeom>
                <a:avLst/>
                <a:gdLst/>
                <a:ahLst/>
                <a:cxnLst>
                  <a:cxn ang="0">
                    <a:pos x="1405" y="102"/>
                  </a:cxn>
                  <a:cxn ang="0">
                    <a:pos x="1540" y="395"/>
                  </a:cxn>
                  <a:cxn ang="0">
                    <a:pos x="1472" y="369"/>
                  </a:cxn>
                  <a:cxn ang="0">
                    <a:pos x="1373" y="403"/>
                  </a:cxn>
                  <a:cxn ang="0">
                    <a:pos x="1274" y="433"/>
                  </a:cxn>
                  <a:cxn ang="0">
                    <a:pos x="1160" y="458"/>
                  </a:cxn>
                  <a:cxn ang="0">
                    <a:pos x="1062" y="472"/>
                  </a:cxn>
                  <a:cxn ang="0">
                    <a:pos x="968" y="479"/>
                  </a:cxn>
                  <a:cxn ang="0">
                    <a:pos x="872" y="479"/>
                  </a:cxn>
                  <a:cxn ang="0">
                    <a:pos x="766" y="468"/>
                  </a:cxn>
                  <a:cxn ang="0">
                    <a:pos x="634" y="439"/>
                  </a:cxn>
                  <a:cxn ang="0">
                    <a:pos x="524" y="407"/>
                  </a:cxn>
                  <a:cxn ang="0">
                    <a:pos x="435" y="373"/>
                  </a:cxn>
                  <a:cxn ang="0">
                    <a:pos x="344" y="326"/>
                  </a:cxn>
                  <a:cxn ang="0">
                    <a:pos x="242" y="256"/>
                  </a:cxn>
                  <a:cxn ang="0">
                    <a:pos x="157" y="186"/>
                  </a:cxn>
                  <a:cxn ang="0">
                    <a:pos x="102" y="132"/>
                  </a:cxn>
                  <a:cxn ang="0">
                    <a:pos x="0" y="0"/>
                  </a:cxn>
                  <a:cxn ang="0">
                    <a:pos x="135" y="124"/>
                  </a:cxn>
                  <a:cxn ang="0">
                    <a:pos x="219" y="186"/>
                  </a:cxn>
                  <a:cxn ang="0">
                    <a:pos x="307" y="231"/>
                  </a:cxn>
                  <a:cxn ang="0">
                    <a:pos x="395" y="267"/>
                  </a:cxn>
                  <a:cxn ang="0">
                    <a:pos x="487" y="293"/>
                  </a:cxn>
                  <a:cxn ang="0">
                    <a:pos x="571" y="309"/>
                  </a:cxn>
                  <a:cxn ang="0">
                    <a:pos x="673" y="318"/>
                  </a:cxn>
                  <a:cxn ang="0">
                    <a:pos x="766" y="318"/>
                  </a:cxn>
                  <a:cxn ang="0">
                    <a:pos x="890" y="311"/>
                  </a:cxn>
                  <a:cxn ang="0">
                    <a:pos x="1000" y="296"/>
                  </a:cxn>
                  <a:cxn ang="0">
                    <a:pos x="1106" y="274"/>
                  </a:cxn>
                  <a:cxn ang="0">
                    <a:pos x="1212" y="245"/>
                  </a:cxn>
                  <a:cxn ang="0">
                    <a:pos x="1318" y="209"/>
                  </a:cxn>
                  <a:cxn ang="0">
                    <a:pos x="1427" y="15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rgbClr val="FFC000"/>
              </a:solidFill>
              <a:ln w="12700" cap="rnd" cmpd="sng">
                <a:noFill/>
                <a:prstDash val="solid"/>
                <a:round/>
                <a:headEnd type="none" w="med" len="med"/>
                <a:tailEnd type="none" w="med" len="med"/>
              </a:ln>
              <a:effectLst/>
              <a:scene3d>
                <a:camera prst="perspectiveAbove"/>
                <a:lightRig rig="threePt" dir="t"/>
              </a:scene3d>
              <a:sp3d extrusionH="50800"/>
            </p:spPr>
            <p:txBody>
              <a:bodyP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grpSp>
        <p:grpSp>
          <p:nvGrpSpPr>
            <p:cNvPr id="22544" name="组合 613"/>
            <p:cNvGrpSpPr>
              <a:grpSpLocks/>
            </p:cNvGrpSpPr>
            <p:nvPr/>
          </p:nvGrpSpPr>
          <p:grpSpPr bwMode="auto">
            <a:xfrm>
              <a:off x="1288" y="1997"/>
              <a:ext cx="1083" cy="1204"/>
              <a:chOff x="2146280" y="1719245"/>
              <a:chExt cx="1146175" cy="1361680"/>
            </a:xfrm>
          </p:grpSpPr>
          <p:sp>
            <p:nvSpPr>
              <p:cNvPr id="25" name="Oval 70"/>
              <p:cNvSpPr>
                <a:spLocks noChangeArrowheads="1"/>
              </p:cNvSpPr>
              <p:nvPr/>
            </p:nvSpPr>
            <p:spPr bwMode="gray">
              <a:xfrm>
                <a:off x="2146280" y="1719245"/>
                <a:ext cx="1146175" cy="1153583"/>
              </a:xfrm>
              <a:prstGeom prst="ellipse">
                <a:avLst/>
              </a:prstGeom>
              <a:solidFill>
                <a:srgbClr val="EAEAEA">
                  <a:alpha val="50195"/>
                </a:srgbClr>
              </a:solidFill>
              <a:ln>
                <a:noFill/>
              </a:ln>
            </p:spPr>
            <p:txBody>
              <a:bodyPr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pic>
            <p:nvPicPr>
              <p:cNvPr id="22549" name="Picture 72" descr="circuler_1"/>
              <p:cNvPicPr>
                <a:picLocks noChangeAspect="1" noChangeArrowheads="1"/>
              </p:cNvPicPr>
              <p:nvPr/>
            </p:nvPicPr>
            <p:blipFill>
              <a:blip r:embed="rId3"/>
              <a:srcRect/>
              <a:stretch>
                <a:fillRect/>
              </a:stretch>
            </p:blipFill>
            <p:spPr bwMode="gray">
              <a:xfrm>
                <a:off x="2181205" y="1749408"/>
                <a:ext cx="1072543" cy="1079150"/>
              </a:xfrm>
              <a:prstGeom prst="rect">
                <a:avLst/>
              </a:prstGeom>
              <a:noFill/>
              <a:ln w="9525">
                <a:noFill/>
                <a:miter lim="800000"/>
                <a:headEnd/>
                <a:tailEnd/>
              </a:ln>
            </p:spPr>
          </p:pic>
          <p:sp>
            <p:nvSpPr>
              <p:cNvPr id="27" name="Oval 73"/>
              <p:cNvSpPr>
                <a:spLocks noChangeArrowheads="1"/>
              </p:cNvSpPr>
              <p:nvPr/>
            </p:nvSpPr>
            <p:spPr bwMode="gray">
              <a:xfrm>
                <a:off x="2181205" y="1749781"/>
                <a:ext cx="1079500" cy="1081201"/>
              </a:xfrm>
              <a:prstGeom prst="ellipse">
                <a:avLst/>
              </a:prstGeom>
              <a:solidFill>
                <a:srgbClr val="FF9900"/>
              </a:solidFill>
              <a:ln>
                <a:noFill/>
              </a:ln>
            </p:spPr>
            <p:txBody>
              <a:bodyPr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pic>
            <p:nvPicPr>
              <p:cNvPr id="22551" name="Picture 74" descr="light_shadow1"/>
              <p:cNvPicPr>
                <a:picLocks noChangeAspect="1" noChangeArrowheads="1"/>
              </p:cNvPicPr>
              <p:nvPr/>
            </p:nvPicPr>
            <p:blipFill>
              <a:blip r:embed="rId4"/>
              <a:srcRect t="14285"/>
              <a:stretch>
                <a:fillRect/>
              </a:stretch>
            </p:blipFill>
            <p:spPr bwMode="gray">
              <a:xfrm>
                <a:off x="2191641" y="1794421"/>
                <a:ext cx="790783" cy="675190"/>
              </a:xfrm>
              <a:prstGeom prst="rect">
                <a:avLst/>
              </a:prstGeom>
              <a:noFill/>
              <a:ln w="9525">
                <a:noFill/>
                <a:miter lim="800000"/>
                <a:headEnd/>
                <a:tailEnd/>
              </a:ln>
            </p:spPr>
          </p:pic>
          <p:grpSp>
            <p:nvGrpSpPr>
              <p:cNvPr id="22552" name="Group 75"/>
              <p:cNvGrpSpPr>
                <a:grpSpLocks/>
              </p:cNvGrpSpPr>
              <p:nvPr/>
            </p:nvGrpSpPr>
            <p:grpSpPr bwMode="auto">
              <a:xfrm rot="-3733502" flipH="1" flipV="1">
                <a:off x="2502010" y="2493304"/>
                <a:ext cx="954022" cy="221466"/>
                <a:chOff x="2521" y="1060"/>
                <a:chExt cx="901" cy="236"/>
              </a:xfrm>
            </p:grpSpPr>
            <p:grpSp>
              <p:nvGrpSpPr>
                <p:cNvPr id="22564" name="Group 76"/>
                <p:cNvGrpSpPr>
                  <a:grpSpLocks/>
                </p:cNvGrpSpPr>
                <p:nvPr/>
              </p:nvGrpSpPr>
              <p:grpSpPr bwMode="auto">
                <a:xfrm>
                  <a:off x="2521" y="1060"/>
                  <a:ext cx="742" cy="186"/>
                  <a:chOff x="1565" y="2568"/>
                  <a:chExt cx="1118" cy="279"/>
                </a:xfrm>
              </p:grpSpPr>
              <p:sp>
                <p:nvSpPr>
                  <p:cNvPr id="48" name="AutoShape 77"/>
                  <p:cNvSpPr>
                    <a:spLocks noChangeArrowheads="1"/>
                  </p:cNvSpPr>
                  <p:nvPr/>
                </p:nvSpPr>
                <p:spPr bwMode="white">
                  <a:xfrm rot="5263130">
                    <a:off x="1862" y="2296"/>
                    <a:ext cx="227" cy="813"/>
                  </a:xfrm>
                  <a:prstGeom prst="moon">
                    <a:avLst>
                      <a:gd name="adj" fmla="val 49773"/>
                    </a:avLst>
                  </a:prstGeom>
                  <a:solidFill>
                    <a:srgbClr val="FFFFFF">
                      <a:alpha val="3922"/>
                    </a:srgbClr>
                  </a:solidFill>
                  <a:ln>
                    <a:noFill/>
                  </a:ln>
                </p:spPr>
                <p:txBody>
                  <a:bodyPr rot="10800000"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49" name="AutoShape 78"/>
                  <p:cNvSpPr>
                    <a:spLocks noChangeArrowheads="1"/>
                  </p:cNvSpPr>
                  <p:nvPr/>
                </p:nvSpPr>
                <p:spPr bwMode="white">
                  <a:xfrm rot="6078281">
                    <a:off x="1994" y="2299"/>
                    <a:ext cx="228" cy="811"/>
                  </a:xfrm>
                  <a:prstGeom prst="moon">
                    <a:avLst>
                      <a:gd name="adj" fmla="val 49773"/>
                    </a:avLst>
                  </a:prstGeom>
                  <a:solidFill>
                    <a:srgbClr val="FFFFFF">
                      <a:alpha val="3922"/>
                    </a:srgbClr>
                  </a:solidFill>
                  <a:ln>
                    <a:noFill/>
                  </a:ln>
                </p:spPr>
                <p:txBody>
                  <a:bodyPr rot="10800000"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50" name="AutoShape 79"/>
                  <p:cNvSpPr>
                    <a:spLocks noChangeArrowheads="1"/>
                  </p:cNvSpPr>
                  <p:nvPr/>
                </p:nvSpPr>
                <p:spPr bwMode="white">
                  <a:xfrm rot="6373927">
                    <a:off x="2070" y="2321"/>
                    <a:ext cx="228" cy="813"/>
                  </a:xfrm>
                  <a:prstGeom prst="moon">
                    <a:avLst>
                      <a:gd name="adj" fmla="val 49773"/>
                    </a:avLst>
                  </a:prstGeom>
                  <a:solidFill>
                    <a:srgbClr val="FFFFFF">
                      <a:alpha val="3922"/>
                    </a:srgbClr>
                  </a:solidFill>
                  <a:ln>
                    <a:noFill/>
                  </a:ln>
                </p:spPr>
                <p:txBody>
                  <a:bodyPr rot="10800000"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51" name="AutoShape 80"/>
                  <p:cNvSpPr>
                    <a:spLocks noChangeArrowheads="1"/>
                  </p:cNvSpPr>
                  <p:nvPr/>
                </p:nvSpPr>
                <p:spPr bwMode="white">
                  <a:xfrm rot="6906312">
                    <a:off x="2159" y="2350"/>
                    <a:ext cx="227" cy="813"/>
                  </a:xfrm>
                  <a:prstGeom prst="moon">
                    <a:avLst>
                      <a:gd name="adj" fmla="val 49773"/>
                    </a:avLst>
                  </a:prstGeom>
                  <a:solidFill>
                    <a:srgbClr val="FFFFFF">
                      <a:alpha val="3922"/>
                    </a:srgbClr>
                  </a:solidFill>
                  <a:ln>
                    <a:noFill/>
                  </a:ln>
                </p:spPr>
                <p:txBody>
                  <a:bodyPr vert="eaVert"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grpSp>
            <p:grpSp>
              <p:nvGrpSpPr>
                <p:cNvPr id="22565" name="Group 81"/>
                <p:cNvGrpSpPr>
                  <a:grpSpLocks/>
                </p:cNvGrpSpPr>
                <p:nvPr/>
              </p:nvGrpSpPr>
              <p:grpSpPr bwMode="auto">
                <a:xfrm rot="1353540">
                  <a:off x="2680" y="1110"/>
                  <a:ext cx="742" cy="186"/>
                  <a:chOff x="1565" y="2568"/>
                  <a:chExt cx="1118" cy="279"/>
                </a:xfrm>
              </p:grpSpPr>
              <p:sp>
                <p:nvSpPr>
                  <p:cNvPr id="44" name="AutoShape 82"/>
                  <p:cNvSpPr>
                    <a:spLocks noChangeArrowheads="1"/>
                  </p:cNvSpPr>
                  <p:nvPr/>
                </p:nvSpPr>
                <p:spPr bwMode="white">
                  <a:xfrm rot="5263130">
                    <a:off x="1870" y="2282"/>
                    <a:ext cx="228" cy="811"/>
                  </a:xfrm>
                  <a:prstGeom prst="moon">
                    <a:avLst>
                      <a:gd name="adj" fmla="val 49773"/>
                    </a:avLst>
                  </a:prstGeom>
                  <a:solidFill>
                    <a:srgbClr val="FFFFFF">
                      <a:alpha val="3922"/>
                    </a:srgbClr>
                  </a:solidFill>
                  <a:ln>
                    <a:noFill/>
                  </a:ln>
                </p:spPr>
                <p:txBody>
                  <a:bodyPr vert="eaVert"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45" name="AutoShape 83"/>
                  <p:cNvSpPr>
                    <a:spLocks noChangeArrowheads="1"/>
                  </p:cNvSpPr>
                  <p:nvPr/>
                </p:nvSpPr>
                <p:spPr bwMode="white">
                  <a:xfrm rot="6078281">
                    <a:off x="2006" y="2283"/>
                    <a:ext cx="228" cy="813"/>
                  </a:xfrm>
                  <a:prstGeom prst="moon">
                    <a:avLst>
                      <a:gd name="adj" fmla="val 49773"/>
                    </a:avLst>
                  </a:prstGeom>
                  <a:solidFill>
                    <a:srgbClr val="FFFFFF">
                      <a:alpha val="3922"/>
                    </a:srgbClr>
                  </a:solidFill>
                  <a:ln>
                    <a:noFill/>
                  </a:ln>
                </p:spPr>
                <p:txBody>
                  <a:bodyPr vert="eaVert"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46" name="AutoShape 84"/>
                  <p:cNvSpPr>
                    <a:spLocks noChangeArrowheads="1"/>
                  </p:cNvSpPr>
                  <p:nvPr/>
                </p:nvSpPr>
                <p:spPr bwMode="white">
                  <a:xfrm rot="6373927">
                    <a:off x="2084" y="2303"/>
                    <a:ext cx="227" cy="810"/>
                  </a:xfrm>
                  <a:prstGeom prst="moon">
                    <a:avLst>
                      <a:gd name="adj" fmla="val 49773"/>
                    </a:avLst>
                  </a:prstGeom>
                  <a:solidFill>
                    <a:srgbClr val="FFFFFF">
                      <a:alpha val="3922"/>
                    </a:srgbClr>
                  </a:solidFill>
                  <a:ln>
                    <a:noFill/>
                  </a:ln>
                </p:spPr>
                <p:txBody>
                  <a:bodyPr vert="eaVert"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47" name="AutoShape 85"/>
                  <p:cNvSpPr>
                    <a:spLocks noChangeArrowheads="1"/>
                  </p:cNvSpPr>
                  <p:nvPr/>
                </p:nvSpPr>
                <p:spPr bwMode="white">
                  <a:xfrm rot="6906312">
                    <a:off x="2167" y="2334"/>
                    <a:ext cx="228" cy="811"/>
                  </a:xfrm>
                  <a:prstGeom prst="moon">
                    <a:avLst>
                      <a:gd name="adj" fmla="val 49773"/>
                    </a:avLst>
                  </a:prstGeom>
                  <a:solidFill>
                    <a:srgbClr val="FFFFFF">
                      <a:alpha val="3922"/>
                    </a:srgbClr>
                  </a:solidFill>
                  <a:ln>
                    <a:noFill/>
                  </a:ln>
                </p:spPr>
                <p:txBody>
                  <a:bodyPr vert="eaVert"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grpSp>
          </p:grpSp>
          <p:grpSp>
            <p:nvGrpSpPr>
              <p:cNvPr id="22553" name="Group 86"/>
              <p:cNvGrpSpPr>
                <a:grpSpLocks/>
              </p:cNvGrpSpPr>
              <p:nvPr/>
            </p:nvGrpSpPr>
            <p:grpSpPr bwMode="auto">
              <a:xfrm rot="-3733502" flipH="1" flipV="1">
                <a:off x="2618121" y="2507742"/>
                <a:ext cx="844470" cy="193673"/>
                <a:chOff x="2521" y="1060"/>
                <a:chExt cx="901" cy="236"/>
              </a:xfrm>
            </p:grpSpPr>
            <p:grpSp>
              <p:nvGrpSpPr>
                <p:cNvPr id="22554" name="Group 87"/>
                <p:cNvGrpSpPr>
                  <a:grpSpLocks/>
                </p:cNvGrpSpPr>
                <p:nvPr/>
              </p:nvGrpSpPr>
              <p:grpSpPr bwMode="auto">
                <a:xfrm>
                  <a:off x="2521" y="1060"/>
                  <a:ext cx="742" cy="186"/>
                  <a:chOff x="1565" y="2568"/>
                  <a:chExt cx="1118" cy="279"/>
                </a:xfrm>
              </p:grpSpPr>
              <p:sp>
                <p:nvSpPr>
                  <p:cNvPr id="38" name="AutoShape 88"/>
                  <p:cNvSpPr>
                    <a:spLocks noChangeArrowheads="1"/>
                  </p:cNvSpPr>
                  <p:nvPr/>
                </p:nvSpPr>
                <p:spPr bwMode="white">
                  <a:xfrm rot="5263130">
                    <a:off x="1849" y="2291"/>
                    <a:ext cx="224" cy="816"/>
                  </a:xfrm>
                  <a:prstGeom prst="moon">
                    <a:avLst>
                      <a:gd name="adj" fmla="val 49773"/>
                    </a:avLst>
                  </a:prstGeom>
                  <a:solidFill>
                    <a:srgbClr val="FFFFFF">
                      <a:alpha val="3922"/>
                    </a:srgbClr>
                  </a:solidFill>
                  <a:ln>
                    <a:noFill/>
                  </a:ln>
                </p:spPr>
                <p:txBody>
                  <a:bodyPr rot="10800000"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39" name="AutoShape 89"/>
                  <p:cNvSpPr>
                    <a:spLocks noChangeArrowheads="1"/>
                  </p:cNvSpPr>
                  <p:nvPr/>
                </p:nvSpPr>
                <p:spPr bwMode="white">
                  <a:xfrm rot="6078281">
                    <a:off x="1986" y="2294"/>
                    <a:ext cx="221" cy="816"/>
                  </a:xfrm>
                  <a:prstGeom prst="moon">
                    <a:avLst>
                      <a:gd name="adj" fmla="val 49773"/>
                    </a:avLst>
                  </a:prstGeom>
                  <a:solidFill>
                    <a:srgbClr val="FFFFFF">
                      <a:alpha val="3922"/>
                    </a:srgbClr>
                  </a:solidFill>
                  <a:ln>
                    <a:noFill/>
                  </a:ln>
                </p:spPr>
                <p:txBody>
                  <a:bodyPr rot="10800000"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40" name="AutoShape 90"/>
                  <p:cNvSpPr>
                    <a:spLocks noChangeArrowheads="1"/>
                  </p:cNvSpPr>
                  <p:nvPr/>
                </p:nvSpPr>
                <p:spPr bwMode="white">
                  <a:xfrm rot="6373927">
                    <a:off x="2071" y="2318"/>
                    <a:ext cx="228" cy="815"/>
                  </a:xfrm>
                  <a:prstGeom prst="moon">
                    <a:avLst>
                      <a:gd name="adj" fmla="val 49773"/>
                    </a:avLst>
                  </a:prstGeom>
                  <a:solidFill>
                    <a:srgbClr val="FFFFFF">
                      <a:alpha val="3922"/>
                    </a:srgbClr>
                  </a:solidFill>
                  <a:ln>
                    <a:noFill/>
                  </a:ln>
                </p:spPr>
                <p:txBody>
                  <a:bodyPr rot="10800000"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41" name="AutoShape 91"/>
                  <p:cNvSpPr>
                    <a:spLocks noChangeArrowheads="1"/>
                  </p:cNvSpPr>
                  <p:nvPr/>
                </p:nvSpPr>
                <p:spPr bwMode="white">
                  <a:xfrm rot="6906312">
                    <a:off x="2156" y="2344"/>
                    <a:ext cx="222" cy="816"/>
                  </a:xfrm>
                  <a:prstGeom prst="moon">
                    <a:avLst>
                      <a:gd name="adj" fmla="val 49773"/>
                    </a:avLst>
                  </a:prstGeom>
                  <a:solidFill>
                    <a:srgbClr val="FFFFFF">
                      <a:alpha val="3922"/>
                    </a:srgbClr>
                  </a:solidFill>
                  <a:ln>
                    <a:noFill/>
                  </a:ln>
                </p:spPr>
                <p:txBody>
                  <a:bodyPr vert="eaVert"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grpSp>
            <p:grpSp>
              <p:nvGrpSpPr>
                <p:cNvPr id="22555" name="Group 92"/>
                <p:cNvGrpSpPr>
                  <a:grpSpLocks/>
                </p:cNvGrpSpPr>
                <p:nvPr/>
              </p:nvGrpSpPr>
              <p:grpSpPr bwMode="auto">
                <a:xfrm rot="1353540">
                  <a:off x="2680" y="1110"/>
                  <a:ext cx="742" cy="186"/>
                  <a:chOff x="1565" y="2568"/>
                  <a:chExt cx="1118" cy="279"/>
                </a:xfrm>
              </p:grpSpPr>
              <p:sp>
                <p:nvSpPr>
                  <p:cNvPr id="33" name="AutoShape 93"/>
                  <p:cNvSpPr>
                    <a:spLocks noChangeArrowheads="1"/>
                  </p:cNvSpPr>
                  <p:nvPr/>
                </p:nvSpPr>
                <p:spPr bwMode="white">
                  <a:xfrm rot="5263130">
                    <a:off x="1870" y="2292"/>
                    <a:ext cx="224" cy="816"/>
                  </a:xfrm>
                  <a:prstGeom prst="moon">
                    <a:avLst>
                      <a:gd name="adj" fmla="val 49773"/>
                    </a:avLst>
                  </a:prstGeom>
                  <a:solidFill>
                    <a:srgbClr val="FFFFFF">
                      <a:alpha val="3922"/>
                    </a:srgbClr>
                  </a:solidFill>
                  <a:ln>
                    <a:noFill/>
                  </a:ln>
                </p:spPr>
                <p:txBody>
                  <a:bodyPr vert="eaVert"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34" name="AutoShape 94"/>
                  <p:cNvSpPr>
                    <a:spLocks noChangeArrowheads="1"/>
                  </p:cNvSpPr>
                  <p:nvPr/>
                </p:nvSpPr>
                <p:spPr bwMode="white">
                  <a:xfrm rot="6078281">
                    <a:off x="2003" y="2290"/>
                    <a:ext cx="221" cy="816"/>
                  </a:xfrm>
                  <a:prstGeom prst="moon">
                    <a:avLst>
                      <a:gd name="adj" fmla="val 49773"/>
                    </a:avLst>
                  </a:prstGeom>
                  <a:solidFill>
                    <a:srgbClr val="FFFFFF">
                      <a:alpha val="3922"/>
                    </a:srgbClr>
                  </a:solidFill>
                  <a:ln>
                    <a:noFill/>
                  </a:ln>
                </p:spPr>
                <p:txBody>
                  <a:bodyPr vert="eaVert"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36" name="AutoShape 95"/>
                  <p:cNvSpPr>
                    <a:spLocks noChangeArrowheads="1"/>
                  </p:cNvSpPr>
                  <p:nvPr/>
                </p:nvSpPr>
                <p:spPr bwMode="white">
                  <a:xfrm rot="6373927">
                    <a:off x="2083" y="2313"/>
                    <a:ext cx="226" cy="815"/>
                  </a:xfrm>
                  <a:prstGeom prst="moon">
                    <a:avLst>
                      <a:gd name="adj" fmla="val 49773"/>
                    </a:avLst>
                  </a:prstGeom>
                  <a:solidFill>
                    <a:srgbClr val="FFFFFF">
                      <a:alpha val="3922"/>
                    </a:srgbClr>
                  </a:solidFill>
                  <a:ln>
                    <a:noFill/>
                  </a:ln>
                </p:spPr>
                <p:txBody>
                  <a:bodyPr vert="eaVert"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37" name="AutoShape 96"/>
                  <p:cNvSpPr>
                    <a:spLocks noChangeArrowheads="1"/>
                  </p:cNvSpPr>
                  <p:nvPr/>
                </p:nvSpPr>
                <p:spPr bwMode="white">
                  <a:xfrm rot="6906312">
                    <a:off x="2170" y="2343"/>
                    <a:ext cx="224" cy="816"/>
                  </a:xfrm>
                  <a:prstGeom prst="moon">
                    <a:avLst>
                      <a:gd name="adj" fmla="val 49773"/>
                    </a:avLst>
                  </a:prstGeom>
                  <a:solidFill>
                    <a:srgbClr val="FFFFFF">
                      <a:alpha val="3922"/>
                    </a:srgbClr>
                  </a:solidFill>
                  <a:ln>
                    <a:noFill/>
                  </a:ln>
                </p:spPr>
                <p:txBody>
                  <a:bodyPr vert="eaVert" wrap="none" anchor="ct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grpSp>
          </p:grpSp>
        </p:grpSp>
        <p:sp>
          <p:nvSpPr>
            <p:cNvPr id="22545" name="TextBox 79"/>
            <p:cNvSpPr txBox="1">
              <a:spLocks noChangeArrowheads="1"/>
            </p:cNvSpPr>
            <p:nvPr/>
          </p:nvSpPr>
          <p:spPr bwMode="auto">
            <a:xfrm>
              <a:off x="-586" y="1368"/>
              <a:ext cx="1129" cy="523"/>
            </a:xfrm>
            <a:prstGeom prst="rect">
              <a:avLst/>
            </a:prstGeom>
            <a:noFill/>
            <a:ln w="9525">
              <a:noFill/>
              <a:miter lim="800000"/>
              <a:headEnd/>
              <a:tailEnd/>
            </a:ln>
          </p:spPr>
          <p:txBody>
            <a:bodyPr>
              <a:spAutoFit/>
            </a:bodyPr>
            <a:lstStyle/>
            <a:p>
              <a:pPr algn="ctr" eaLnBrk="0" hangingPunct="0">
                <a:lnSpc>
                  <a:spcPct val="150000"/>
                </a:lnSpc>
              </a:pPr>
              <a:r>
                <a:rPr lang="zh-CN" altLang="en-US" sz="1600">
                  <a:latin typeface="黑体" pitchFamily="49" charset="-122"/>
                  <a:ea typeface="黑体" pitchFamily="49" charset="-122"/>
                </a:rPr>
                <a:t>第二章</a:t>
              </a:r>
              <a:endParaRPr lang="en-US" altLang="zh-CN" sz="1600">
                <a:latin typeface="黑体" pitchFamily="49" charset="-122"/>
                <a:ea typeface="黑体" pitchFamily="49" charset="-122"/>
              </a:endParaRPr>
            </a:p>
            <a:p>
              <a:pPr algn="ctr" eaLnBrk="0" hangingPunct="0">
                <a:lnSpc>
                  <a:spcPct val="150000"/>
                </a:lnSpc>
              </a:pPr>
              <a:r>
                <a:rPr lang="zh-CN" altLang="zh-CN" sz="1600">
                  <a:latin typeface="黑体" pitchFamily="49" charset="-122"/>
                  <a:ea typeface="黑体" pitchFamily="49" charset="-122"/>
                </a:rPr>
                <a:t>组织机构和职责</a:t>
              </a:r>
              <a:endParaRPr lang="en-US" altLang="zh-CN" sz="1600">
                <a:latin typeface="黑体" pitchFamily="49" charset="-122"/>
                <a:ea typeface="黑体" pitchFamily="49" charset="-122"/>
              </a:endParaRPr>
            </a:p>
          </p:txBody>
        </p:sp>
        <p:sp>
          <p:nvSpPr>
            <p:cNvPr id="22546" name="TextBox 81"/>
            <p:cNvSpPr txBox="1">
              <a:spLocks noChangeArrowheads="1"/>
            </p:cNvSpPr>
            <p:nvPr/>
          </p:nvSpPr>
          <p:spPr bwMode="auto">
            <a:xfrm>
              <a:off x="865" y="3693"/>
              <a:ext cx="1179" cy="487"/>
            </a:xfrm>
            <a:prstGeom prst="rect">
              <a:avLst/>
            </a:prstGeom>
            <a:noFill/>
            <a:ln w="9525">
              <a:noFill/>
              <a:miter lim="800000"/>
              <a:headEnd/>
              <a:tailEnd/>
            </a:ln>
          </p:spPr>
          <p:txBody>
            <a:bodyPr>
              <a:spAutoFit/>
            </a:bodyPr>
            <a:lstStyle/>
            <a:p>
              <a:pPr algn="ctr" eaLnBrk="0" hangingPunct="0">
                <a:lnSpc>
                  <a:spcPct val="150000"/>
                </a:lnSpc>
              </a:pPr>
              <a:r>
                <a:rPr lang="zh-CN" altLang="en-US" sz="1600">
                  <a:latin typeface="黑体" pitchFamily="49" charset="-122"/>
                  <a:ea typeface="黑体" pitchFamily="49" charset="-122"/>
                </a:rPr>
                <a:t>第四章</a:t>
              </a:r>
              <a:endParaRPr lang="en-US" altLang="zh-CN" sz="1600">
                <a:latin typeface="黑体" pitchFamily="49" charset="-122"/>
                <a:ea typeface="黑体" pitchFamily="49" charset="-122"/>
              </a:endParaRPr>
            </a:p>
            <a:p>
              <a:pPr algn="ctr" eaLnBrk="0" hangingPunct="0">
                <a:lnSpc>
                  <a:spcPct val="150000"/>
                </a:lnSpc>
              </a:pPr>
              <a:r>
                <a:rPr lang="zh-CN" altLang="zh-CN" sz="1600">
                  <a:latin typeface="黑体" pitchFamily="49" charset="-122"/>
                  <a:ea typeface="黑体" pitchFamily="49" charset="-122"/>
                </a:rPr>
                <a:t>医疗质量持续改进</a:t>
              </a:r>
              <a:endParaRPr lang="en-US" altLang="zh-CN" sz="1600">
                <a:latin typeface="黑体" pitchFamily="49" charset="-122"/>
                <a:ea typeface="黑体" pitchFamily="49" charset="-122"/>
              </a:endParaRPr>
            </a:p>
          </p:txBody>
        </p:sp>
        <p:sp>
          <p:nvSpPr>
            <p:cNvPr id="22547" name="TextBox 83"/>
            <p:cNvSpPr txBox="1">
              <a:spLocks noChangeArrowheads="1"/>
            </p:cNvSpPr>
            <p:nvPr/>
          </p:nvSpPr>
          <p:spPr bwMode="auto">
            <a:xfrm>
              <a:off x="502" y="824"/>
              <a:ext cx="946" cy="213"/>
            </a:xfrm>
            <a:prstGeom prst="rect">
              <a:avLst/>
            </a:prstGeom>
            <a:noFill/>
            <a:ln w="9525">
              <a:noFill/>
              <a:miter lim="800000"/>
              <a:headEnd/>
              <a:tailEnd/>
            </a:ln>
          </p:spPr>
          <p:txBody>
            <a:bodyPr>
              <a:spAutoFit/>
            </a:bodyPr>
            <a:lstStyle/>
            <a:p>
              <a:r>
                <a:rPr lang="zh-CN" altLang="en-US" sz="1600">
                  <a:latin typeface="黑体" pitchFamily="49" charset="-122"/>
                  <a:ea typeface="黑体" pitchFamily="49" charset="-122"/>
                </a:rPr>
                <a:t>第一章 总则</a:t>
              </a:r>
            </a:p>
          </p:txBody>
        </p:sp>
      </p:grpSp>
      <p:sp>
        <p:nvSpPr>
          <p:cNvPr id="58" name="Freeform 25"/>
          <p:cNvSpPr/>
          <p:nvPr/>
        </p:nvSpPr>
        <p:spPr bwMode="gray">
          <a:xfrm rot="2538229">
            <a:off x="6032487" y="5152791"/>
            <a:ext cx="2161819" cy="650057"/>
          </a:xfrm>
          <a:custGeom>
            <a:avLst/>
            <a:gdLst/>
            <a:ahLst/>
            <a:cxnLst>
              <a:cxn ang="0">
                <a:pos x="1405" y="102"/>
              </a:cxn>
              <a:cxn ang="0">
                <a:pos x="1540" y="395"/>
              </a:cxn>
              <a:cxn ang="0">
                <a:pos x="1472" y="369"/>
              </a:cxn>
              <a:cxn ang="0">
                <a:pos x="1373" y="403"/>
              </a:cxn>
              <a:cxn ang="0">
                <a:pos x="1274" y="433"/>
              </a:cxn>
              <a:cxn ang="0">
                <a:pos x="1160" y="458"/>
              </a:cxn>
              <a:cxn ang="0">
                <a:pos x="1062" y="472"/>
              </a:cxn>
              <a:cxn ang="0">
                <a:pos x="968" y="479"/>
              </a:cxn>
              <a:cxn ang="0">
                <a:pos x="872" y="479"/>
              </a:cxn>
              <a:cxn ang="0">
                <a:pos x="766" y="468"/>
              </a:cxn>
              <a:cxn ang="0">
                <a:pos x="634" y="439"/>
              </a:cxn>
              <a:cxn ang="0">
                <a:pos x="524" y="407"/>
              </a:cxn>
              <a:cxn ang="0">
                <a:pos x="435" y="373"/>
              </a:cxn>
              <a:cxn ang="0">
                <a:pos x="344" y="326"/>
              </a:cxn>
              <a:cxn ang="0">
                <a:pos x="242" y="256"/>
              </a:cxn>
              <a:cxn ang="0">
                <a:pos x="157" y="186"/>
              </a:cxn>
              <a:cxn ang="0">
                <a:pos x="102" y="132"/>
              </a:cxn>
              <a:cxn ang="0">
                <a:pos x="0" y="0"/>
              </a:cxn>
              <a:cxn ang="0">
                <a:pos x="135" y="124"/>
              </a:cxn>
              <a:cxn ang="0">
                <a:pos x="219" y="186"/>
              </a:cxn>
              <a:cxn ang="0">
                <a:pos x="307" y="231"/>
              </a:cxn>
              <a:cxn ang="0">
                <a:pos x="395" y="267"/>
              </a:cxn>
              <a:cxn ang="0">
                <a:pos x="487" y="293"/>
              </a:cxn>
              <a:cxn ang="0">
                <a:pos x="571" y="309"/>
              </a:cxn>
              <a:cxn ang="0">
                <a:pos x="673" y="318"/>
              </a:cxn>
              <a:cxn ang="0">
                <a:pos x="766" y="318"/>
              </a:cxn>
              <a:cxn ang="0">
                <a:pos x="890" y="311"/>
              </a:cxn>
              <a:cxn ang="0">
                <a:pos x="1000" y="296"/>
              </a:cxn>
              <a:cxn ang="0">
                <a:pos x="1106" y="274"/>
              </a:cxn>
              <a:cxn ang="0">
                <a:pos x="1212" y="245"/>
              </a:cxn>
              <a:cxn ang="0">
                <a:pos x="1318" y="209"/>
              </a:cxn>
              <a:cxn ang="0">
                <a:pos x="1427" y="15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rgbClr val="808000"/>
          </a:solidFill>
          <a:ln w="12700" cap="rnd" cmpd="sng">
            <a:noFill/>
            <a:prstDash val="solid"/>
            <a:round/>
            <a:headEnd type="none" w="med" len="med"/>
            <a:tailEnd type="none" w="med" len="med"/>
          </a:ln>
          <a:effectLst/>
          <a:scene3d>
            <a:camera prst="perspectiveAbove"/>
            <a:lightRig rig="threePt" dir="t"/>
          </a:scene3d>
          <a:sp3d extrusionH="50800"/>
        </p:spPr>
        <p:txBody>
          <a:bodyP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101" name="Freeform 24"/>
          <p:cNvSpPr/>
          <p:nvPr/>
        </p:nvSpPr>
        <p:spPr bwMode="gray">
          <a:xfrm rot="19078766">
            <a:off x="7511822" y="3391674"/>
            <a:ext cx="2081522" cy="674699"/>
          </a:xfrm>
          <a:custGeom>
            <a:avLst/>
            <a:gdLst/>
            <a:ahLst/>
            <a:cxnLst>
              <a:cxn ang="0">
                <a:pos x="1405" y="102"/>
              </a:cxn>
              <a:cxn ang="0">
                <a:pos x="1540" y="395"/>
              </a:cxn>
              <a:cxn ang="0">
                <a:pos x="1472" y="369"/>
              </a:cxn>
              <a:cxn ang="0">
                <a:pos x="1373" y="403"/>
              </a:cxn>
              <a:cxn ang="0">
                <a:pos x="1274" y="433"/>
              </a:cxn>
              <a:cxn ang="0">
                <a:pos x="1160" y="458"/>
              </a:cxn>
              <a:cxn ang="0">
                <a:pos x="1062" y="472"/>
              </a:cxn>
              <a:cxn ang="0">
                <a:pos x="968" y="479"/>
              </a:cxn>
              <a:cxn ang="0">
                <a:pos x="872" y="479"/>
              </a:cxn>
              <a:cxn ang="0">
                <a:pos x="766" y="468"/>
              </a:cxn>
              <a:cxn ang="0">
                <a:pos x="634" y="439"/>
              </a:cxn>
              <a:cxn ang="0">
                <a:pos x="524" y="407"/>
              </a:cxn>
              <a:cxn ang="0">
                <a:pos x="435" y="373"/>
              </a:cxn>
              <a:cxn ang="0">
                <a:pos x="344" y="326"/>
              </a:cxn>
              <a:cxn ang="0">
                <a:pos x="242" y="256"/>
              </a:cxn>
              <a:cxn ang="0">
                <a:pos x="157" y="186"/>
              </a:cxn>
              <a:cxn ang="0">
                <a:pos x="102" y="132"/>
              </a:cxn>
              <a:cxn ang="0">
                <a:pos x="0" y="0"/>
              </a:cxn>
              <a:cxn ang="0">
                <a:pos x="135" y="124"/>
              </a:cxn>
              <a:cxn ang="0">
                <a:pos x="219" y="186"/>
              </a:cxn>
              <a:cxn ang="0">
                <a:pos x="307" y="231"/>
              </a:cxn>
              <a:cxn ang="0">
                <a:pos x="395" y="267"/>
              </a:cxn>
              <a:cxn ang="0">
                <a:pos x="487" y="293"/>
              </a:cxn>
              <a:cxn ang="0">
                <a:pos x="571" y="309"/>
              </a:cxn>
              <a:cxn ang="0">
                <a:pos x="673" y="318"/>
              </a:cxn>
              <a:cxn ang="0">
                <a:pos x="766" y="318"/>
              </a:cxn>
              <a:cxn ang="0">
                <a:pos x="890" y="311"/>
              </a:cxn>
              <a:cxn ang="0">
                <a:pos x="1000" y="296"/>
              </a:cxn>
              <a:cxn ang="0">
                <a:pos x="1106" y="274"/>
              </a:cxn>
              <a:cxn ang="0">
                <a:pos x="1212" y="245"/>
              </a:cxn>
              <a:cxn ang="0">
                <a:pos x="1318" y="209"/>
              </a:cxn>
              <a:cxn ang="0">
                <a:pos x="1427" y="15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rgbClr val="61A13D"/>
          </a:solidFill>
          <a:ln w="12700" cap="rnd" cmpd="sng">
            <a:noFill/>
            <a:prstDash val="solid"/>
            <a:round/>
            <a:headEnd type="none" w="med" len="med"/>
            <a:tailEnd type="none" w="med" len="med"/>
          </a:ln>
          <a:effectLst/>
          <a:scene3d>
            <a:camera prst="perspectiveAbove"/>
            <a:lightRig rig="threePt" dir="t"/>
          </a:scene3d>
          <a:sp3d extrusionH="50800"/>
        </p:spPr>
        <p:txBody>
          <a:bodyPr/>
          <a:lstStyle/>
          <a:p>
            <a:pPr defTabSz="1088390" fontAlgn="auto">
              <a:spcBef>
                <a:spcPts val="0"/>
              </a:spcBef>
              <a:spcAft>
                <a:spcPts val="0"/>
              </a:spcAft>
              <a:defRPr/>
            </a:pPr>
            <a:endParaRPr lang="zh-CN" altLang="en-US" sz="1600" kern="0">
              <a:solidFill>
                <a:sysClr val="windowText" lastClr="000000"/>
              </a:solidFill>
              <a:latin typeface="Arial" panose="020B0604020202020204" pitchFamily="34" charset="0"/>
              <a:ea typeface="+mn-ea"/>
            </a:endParaRPr>
          </a:p>
        </p:txBody>
      </p:sp>
      <p:sp>
        <p:nvSpPr>
          <p:cNvPr id="22536" name="TextBox 79"/>
          <p:cNvSpPr txBox="1">
            <a:spLocks noChangeArrowheads="1"/>
          </p:cNvSpPr>
          <p:nvPr/>
        </p:nvSpPr>
        <p:spPr bwMode="auto">
          <a:xfrm>
            <a:off x="3430588" y="4543425"/>
            <a:ext cx="1936750" cy="830263"/>
          </a:xfrm>
          <a:prstGeom prst="rect">
            <a:avLst/>
          </a:prstGeom>
          <a:noFill/>
          <a:ln w="9525">
            <a:noFill/>
            <a:miter lim="800000"/>
            <a:headEnd/>
            <a:tailEnd/>
          </a:ln>
        </p:spPr>
        <p:txBody>
          <a:bodyPr>
            <a:spAutoFit/>
          </a:bodyPr>
          <a:lstStyle/>
          <a:p>
            <a:pPr algn="ctr" eaLnBrk="0" hangingPunct="0">
              <a:lnSpc>
                <a:spcPct val="150000"/>
              </a:lnSpc>
            </a:pPr>
            <a:r>
              <a:rPr lang="zh-CN" altLang="en-US" sz="1600">
                <a:latin typeface="黑体" pitchFamily="49" charset="-122"/>
                <a:ea typeface="黑体" pitchFamily="49" charset="-122"/>
              </a:rPr>
              <a:t>第三章</a:t>
            </a:r>
            <a:endParaRPr lang="en-US" altLang="zh-CN" sz="1600">
              <a:latin typeface="黑体" pitchFamily="49" charset="-122"/>
              <a:ea typeface="黑体" pitchFamily="49" charset="-122"/>
            </a:endParaRPr>
          </a:p>
          <a:p>
            <a:pPr algn="ctr" eaLnBrk="0" hangingPunct="0">
              <a:lnSpc>
                <a:spcPct val="150000"/>
              </a:lnSpc>
            </a:pPr>
            <a:r>
              <a:rPr lang="zh-CN" altLang="zh-CN" sz="1600">
                <a:latin typeface="黑体" pitchFamily="49" charset="-122"/>
                <a:ea typeface="黑体" pitchFamily="49" charset="-122"/>
              </a:rPr>
              <a:t>医疗质量保障</a:t>
            </a:r>
            <a:endParaRPr lang="en-US" altLang="zh-CN" sz="1600">
              <a:latin typeface="黑体" pitchFamily="49" charset="-122"/>
              <a:ea typeface="黑体" pitchFamily="49" charset="-122"/>
            </a:endParaRPr>
          </a:p>
        </p:txBody>
      </p:sp>
      <p:sp>
        <p:nvSpPr>
          <p:cNvPr id="22537" name="TextBox 81"/>
          <p:cNvSpPr txBox="1">
            <a:spLocks noChangeArrowheads="1"/>
          </p:cNvSpPr>
          <p:nvPr/>
        </p:nvSpPr>
        <p:spPr bwMode="auto">
          <a:xfrm>
            <a:off x="7462838" y="5767388"/>
            <a:ext cx="1871662" cy="830262"/>
          </a:xfrm>
          <a:prstGeom prst="rect">
            <a:avLst/>
          </a:prstGeom>
          <a:noFill/>
          <a:ln w="9525">
            <a:noFill/>
            <a:miter lim="800000"/>
            <a:headEnd/>
            <a:tailEnd/>
          </a:ln>
        </p:spPr>
        <p:txBody>
          <a:bodyPr>
            <a:spAutoFit/>
          </a:bodyPr>
          <a:lstStyle/>
          <a:p>
            <a:pPr algn="ctr" eaLnBrk="0" hangingPunct="0">
              <a:lnSpc>
                <a:spcPct val="150000"/>
              </a:lnSpc>
            </a:pPr>
            <a:r>
              <a:rPr lang="zh-CN" altLang="en-US" sz="1600">
                <a:latin typeface="黑体" pitchFamily="49" charset="-122"/>
                <a:ea typeface="黑体" pitchFamily="49" charset="-122"/>
              </a:rPr>
              <a:t>第五章</a:t>
            </a:r>
            <a:endParaRPr lang="en-US" altLang="zh-CN" sz="1600">
              <a:latin typeface="黑体" pitchFamily="49" charset="-122"/>
              <a:ea typeface="黑体" pitchFamily="49" charset="-122"/>
            </a:endParaRPr>
          </a:p>
          <a:p>
            <a:pPr eaLnBrk="0" hangingPunct="0">
              <a:lnSpc>
                <a:spcPct val="150000"/>
              </a:lnSpc>
            </a:pPr>
            <a:r>
              <a:rPr lang="zh-CN" altLang="zh-CN" sz="1600">
                <a:latin typeface="黑体" pitchFamily="49" charset="-122"/>
                <a:ea typeface="黑体" pitchFamily="49" charset="-122"/>
              </a:rPr>
              <a:t>医疗安全风险防范</a:t>
            </a:r>
            <a:endParaRPr lang="en-US" altLang="zh-CN" sz="1600">
              <a:latin typeface="黑体" pitchFamily="49" charset="-122"/>
              <a:ea typeface="黑体" pitchFamily="49" charset="-122"/>
            </a:endParaRPr>
          </a:p>
        </p:txBody>
      </p:sp>
      <p:sp>
        <p:nvSpPr>
          <p:cNvPr id="22538" name="TextBox 81"/>
          <p:cNvSpPr txBox="1">
            <a:spLocks noChangeArrowheads="1"/>
          </p:cNvSpPr>
          <p:nvPr/>
        </p:nvSpPr>
        <p:spPr bwMode="auto">
          <a:xfrm>
            <a:off x="8543925" y="4337050"/>
            <a:ext cx="1871663" cy="460375"/>
          </a:xfrm>
          <a:prstGeom prst="rect">
            <a:avLst/>
          </a:prstGeom>
          <a:noFill/>
          <a:ln w="9525">
            <a:noFill/>
            <a:miter lim="800000"/>
            <a:headEnd/>
            <a:tailEnd/>
          </a:ln>
        </p:spPr>
        <p:txBody>
          <a:bodyPr>
            <a:spAutoFit/>
          </a:bodyPr>
          <a:lstStyle/>
          <a:p>
            <a:pPr algn="ctr" eaLnBrk="0" hangingPunct="0">
              <a:lnSpc>
                <a:spcPct val="150000"/>
              </a:lnSpc>
            </a:pPr>
            <a:r>
              <a:rPr lang="zh-CN" altLang="en-US" sz="1600">
                <a:latin typeface="黑体" pitchFamily="49" charset="-122"/>
                <a:ea typeface="黑体" pitchFamily="49" charset="-122"/>
              </a:rPr>
              <a:t>第六章</a:t>
            </a:r>
            <a:r>
              <a:rPr lang="en-US" altLang="zh-CN" sz="1600">
                <a:latin typeface="黑体" pitchFamily="49" charset="-122"/>
                <a:ea typeface="黑体" pitchFamily="49" charset="-122"/>
              </a:rPr>
              <a:t> </a:t>
            </a:r>
            <a:r>
              <a:rPr lang="zh-CN" altLang="zh-CN" sz="1600">
                <a:latin typeface="黑体" pitchFamily="49" charset="-122"/>
                <a:ea typeface="黑体" pitchFamily="49" charset="-122"/>
              </a:rPr>
              <a:t>监督管理</a:t>
            </a:r>
            <a:endParaRPr lang="en-US" altLang="zh-CN" sz="1600">
              <a:latin typeface="黑体" pitchFamily="49" charset="-122"/>
              <a:ea typeface="黑体" pitchFamily="49" charset="-122"/>
            </a:endParaRPr>
          </a:p>
        </p:txBody>
      </p:sp>
      <p:sp>
        <p:nvSpPr>
          <p:cNvPr id="22539" name="TextBox 81"/>
          <p:cNvSpPr txBox="1">
            <a:spLocks noChangeArrowheads="1"/>
          </p:cNvSpPr>
          <p:nvPr/>
        </p:nvSpPr>
        <p:spPr bwMode="auto">
          <a:xfrm>
            <a:off x="8543925" y="2565400"/>
            <a:ext cx="1871663" cy="461963"/>
          </a:xfrm>
          <a:prstGeom prst="rect">
            <a:avLst/>
          </a:prstGeom>
          <a:noFill/>
          <a:ln w="9525">
            <a:noFill/>
            <a:miter lim="800000"/>
            <a:headEnd/>
            <a:tailEnd/>
          </a:ln>
        </p:spPr>
        <p:txBody>
          <a:bodyPr>
            <a:spAutoFit/>
          </a:bodyPr>
          <a:lstStyle/>
          <a:p>
            <a:pPr algn="ctr" eaLnBrk="0" hangingPunct="0">
              <a:lnSpc>
                <a:spcPct val="150000"/>
              </a:lnSpc>
            </a:pPr>
            <a:r>
              <a:rPr lang="zh-CN" altLang="en-US" sz="1600">
                <a:latin typeface="黑体" pitchFamily="49" charset="-122"/>
                <a:ea typeface="黑体" pitchFamily="49" charset="-122"/>
              </a:rPr>
              <a:t>第七章</a:t>
            </a:r>
            <a:r>
              <a:rPr lang="en-US" altLang="zh-CN" sz="1600">
                <a:latin typeface="黑体" pitchFamily="49" charset="-122"/>
                <a:ea typeface="黑体" pitchFamily="49" charset="-122"/>
              </a:rPr>
              <a:t> </a:t>
            </a:r>
            <a:r>
              <a:rPr lang="zh-CN" altLang="en-US" sz="1600">
                <a:latin typeface="黑体" pitchFamily="49" charset="-122"/>
                <a:ea typeface="黑体" pitchFamily="49" charset="-122"/>
              </a:rPr>
              <a:t>法律责任</a:t>
            </a:r>
            <a:endParaRPr lang="en-US" altLang="zh-CN" sz="1600">
              <a:latin typeface="黑体" pitchFamily="49" charset="-122"/>
              <a:ea typeface="黑体" pitchFamily="49" charset="-122"/>
            </a:endParaRPr>
          </a:p>
        </p:txBody>
      </p:sp>
      <p:sp>
        <p:nvSpPr>
          <p:cNvPr id="22540" name="TextBox 81"/>
          <p:cNvSpPr txBox="1">
            <a:spLocks noChangeArrowheads="1"/>
          </p:cNvSpPr>
          <p:nvPr/>
        </p:nvSpPr>
        <p:spPr bwMode="auto">
          <a:xfrm>
            <a:off x="6929438" y="1212850"/>
            <a:ext cx="1871662" cy="460375"/>
          </a:xfrm>
          <a:prstGeom prst="rect">
            <a:avLst/>
          </a:prstGeom>
          <a:noFill/>
          <a:ln w="9525">
            <a:noFill/>
            <a:miter lim="800000"/>
            <a:headEnd/>
            <a:tailEnd/>
          </a:ln>
        </p:spPr>
        <p:txBody>
          <a:bodyPr>
            <a:spAutoFit/>
          </a:bodyPr>
          <a:lstStyle/>
          <a:p>
            <a:pPr algn="ctr" eaLnBrk="0" hangingPunct="0">
              <a:lnSpc>
                <a:spcPct val="150000"/>
              </a:lnSpc>
            </a:pPr>
            <a:r>
              <a:rPr lang="zh-CN" altLang="en-US" sz="1600">
                <a:latin typeface="黑体" pitchFamily="49" charset="-122"/>
                <a:ea typeface="黑体" pitchFamily="49" charset="-122"/>
              </a:rPr>
              <a:t>第八章</a:t>
            </a:r>
            <a:r>
              <a:rPr lang="en-US" altLang="zh-CN" sz="1600">
                <a:latin typeface="黑体" pitchFamily="49" charset="-122"/>
                <a:ea typeface="黑体" pitchFamily="49" charset="-122"/>
              </a:rPr>
              <a:t> </a:t>
            </a:r>
            <a:r>
              <a:rPr lang="zh-CN" altLang="en-US" sz="1600">
                <a:latin typeface="黑体" pitchFamily="49" charset="-122"/>
                <a:ea typeface="黑体" pitchFamily="49" charset="-122"/>
              </a:rPr>
              <a:t>附则</a:t>
            </a:r>
            <a:endParaRPr lang="en-US" altLang="zh-CN" sz="1600">
              <a:latin typeface="黑体" pitchFamily="49" charset="-122"/>
              <a:ea typeface="黑体" pitchFamily="49" charset="-122"/>
            </a:endParaRPr>
          </a:p>
        </p:txBody>
      </p:sp>
      <p:sp>
        <p:nvSpPr>
          <p:cNvPr id="22541"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22542" name="矩形 5"/>
          <p:cNvSpPr>
            <a:spLocks noChangeArrowheads="1"/>
          </p:cNvSpPr>
          <p:nvPr/>
        </p:nvSpPr>
        <p:spPr bwMode="auto">
          <a:xfrm>
            <a:off x="6245225" y="3503613"/>
            <a:ext cx="1433513" cy="708025"/>
          </a:xfrm>
          <a:prstGeom prst="rect">
            <a:avLst/>
          </a:prstGeom>
          <a:noFill/>
          <a:ln w="9525">
            <a:noFill/>
            <a:miter lim="800000"/>
            <a:headEnd/>
            <a:tailEnd/>
          </a:ln>
        </p:spPr>
        <p:txBody>
          <a:bodyPr>
            <a:spAutoFit/>
          </a:bodyPr>
          <a:lstStyle/>
          <a:p>
            <a:r>
              <a:rPr lang="zh-CN" altLang="en-US" sz="2000" b="1">
                <a:solidFill>
                  <a:srgbClr val="C00000"/>
                </a:solidFill>
                <a:latin typeface="黑体" pitchFamily="49" charset="-122"/>
                <a:ea typeface="黑体" pitchFamily="49" charset="-122"/>
              </a:rPr>
              <a:t>医疗质量管理办法</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文本占位符 1"/>
          <p:cNvSpPr>
            <a:spLocks noGrp="1"/>
          </p:cNvSpPr>
          <p:nvPr>
            <p:ph type="body" sz="quarter" idx="4294967295"/>
          </p:nvPr>
        </p:nvSpPr>
        <p:spPr bwMode="auto">
          <a:xfrm>
            <a:off x="119063" y="117475"/>
            <a:ext cx="5256212" cy="474663"/>
          </a:xfrm>
          <a:prstGeom prst="rect">
            <a:avLst/>
          </a:prstGeom>
          <a:noFill/>
          <a:ln>
            <a:miter lim="800000"/>
            <a:headEnd/>
            <a:tailEnd/>
          </a:ln>
        </p:spPr>
        <p:txBody>
          <a:bodyPr anchor="ctr"/>
          <a:lstStyle/>
          <a:p>
            <a:pPr marL="0" indent="0">
              <a:buFont typeface="Arial" charset="0"/>
              <a:buNone/>
            </a:pPr>
            <a:r>
              <a:rPr lang="zh-CN" altLang="en-US" sz="2000" b="1">
                <a:solidFill>
                  <a:schemeClr val="bg1"/>
                </a:solidFill>
                <a:latin typeface="方正正中黑简体"/>
                <a:ea typeface="方正正中黑简体"/>
                <a:cs typeface="方正正中黑简体"/>
              </a:rPr>
              <a:t>医疗质量管理办法</a:t>
            </a:r>
          </a:p>
        </p:txBody>
      </p:sp>
      <p:sp>
        <p:nvSpPr>
          <p:cNvPr id="24578" name="标题 2"/>
          <p:cNvSpPr>
            <a:spLocks noGrp="1"/>
          </p:cNvSpPr>
          <p:nvPr>
            <p:ph type="title" idx="4294967295"/>
          </p:nvPr>
        </p:nvSpPr>
        <p:spPr bwMode="auto">
          <a:xfrm>
            <a:off x="1389063" y="727075"/>
            <a:ext cx="2833687" cy="341313"/>
          </a:xfrm>
          <a:prstGeom prst="rect">
            <a:avLst/>
          </a:prstGeom>
          <a:noFill/>
          <a:ln>
            <a:miter lim="800000"/>
            <a:headEnd/>
            <a:tailEnd/>
          </a:ln>
        </p:spPr>
        <p:txBody>
          <a:bodyPr anchor="ctr"/>
          <a:lstStyle/>
          <a:p>
            <a:pPr algn="l"/>
            <a:r>
              <a:rPr lang="zh-CN" altLang="en-US" sz="1600" b="1">
                <a:solidFill>
                  <a:srgbClr val="595959"/>
                </a:solidFill>
                <a:latin typeface="微软雅黑" pitchFamily="34" charset="-122"/>
                <a:ea typeface="微软雅黑" pitchFamily="34" charset="-122"/>
              </a:rPr>
              <a:t>主要内容</a:t>
            </a:r>
          </a:p>
        </p:txBody>
      </p:sp>
      <p:sp>
        <p:nvSpPr>
          <p:cNvPr id="24579" name="内容占位符 3"/>
          <p:cNvSpPr>
            <a:spLocks noGrp="1"/>
          </p:cNvSpPr>
          <p:nvPr>
            <p:ph sz="half" idx="4294967295"/>
          </p:nvPr>
        </p:nvSpPr>
        <p:spPr bwMode="auto">
          <a:xfrm>
            <a:off x="249238" y="727075"/>
            <a:ext cx="1020762" cy="341313"/>
          </a:xfrm>
          <a:prstGeom prst="rect">
            <a:avLst/>
          </a:prstGeom>
          <a:noFill/>
          <a:ln>
            <a:miter lim="800000"/>
            <a:headEnd/>
            <a:tailEnd/>
          </a:ln>
        </p:spPr>
        <p:txBody>
          <a:bodyPr anchor="ctr"/>
          <a:lstStyle/>
          <a:p>
            <a:pPr marL="0" indent="0">
              <a:buFont typeface="Arial" charset="0"/>
              <a:buNone/>
            </a:pPr>
            <a:r>
              <a:rPr lang="zh-CN" altLang="en-US" sz="1600" b="1">
                <a:solidFill>
                  <a:srgbClr val="595959"/>
                </a:solidFill>
                <a:latin typeface="微软雅黑" pitchFamily="34" charset="-122"/>
                <a:ea typeface="微软雅黑" pitchFamily="34" charset="-122"/>
              </a:rPr>
              <a:t>第二部分</a:t>
            </a:r>
          </a:p>
        </p:txBody>
      </p:sp>
      <p:sp>
        <p:nvSpPr>
          <p:cNvPr id="24580" name="文本占位符 1"/>
          <p:cNvSpPr>
            <a:spLocks noGrp="1"/>
          </p:cNvSpPr>
          <p:nvPr>
            <p:ph type="body" sz="quarter" idx="4294967295"/>
          </p:nvPr>
        </p:nvSpPr>
        <p:spPr bwMode="auto">
          <a:xfrm>
            <a:off x="9694863" y="138113"/>
            <a:ext cx="2152650" cy="474662"/>
          </a:xfrm>
          <a:prstGeom prst="rect">
            <a:avLst/>
          </a:prstGeom>
          <a:noFill/>
          <a:ln>
            <a:miter lim="800000"/>
            <a:headEnd/>
            <a:tailEnd/>
          </a:ln>
        </p:spPr>
        <p:txBody>
          <a:bodyPr anchor="ctr"/>
          <a:lstStyle/>
          <a:p>
            <a:pPr marL="0" indent="0" algn="r">
              <a:buFont typeface="Arial" charset="0"/>
              <a:buNone/>
            </a:pPr>
            <a:r>
              <a:rPr lang="en-US" altLang="zh-CN" sz="2000" b="1">
                <a:solidFill>
                  <a:schemeClr val="bg1"/>
                </a:solidFill>
                <a:latin typeface="方正舒体"/>
                <a:ea typeface="方正舒体"/>
                <a:cs typeface="方正舒体"/>
              </a:rPr>
              <a:t>NHFPC</a:t>
            </a:r>
            <a:endParaRPr lang="zh-CN" altLang="en-US" sz="2000" b="1">
              <a:solidFill>
                <a:schemeClr val="bg1"/>
              </a:solidFill>
              <a:latin typeface="方正舒体"/>
              <a:ea typeface="方正舒体"/>
              <a:cs typeface="方正舒体"/>
            </a:endParaRPr>
          </a:p>
        </p:txBody>
      </p:sp>
      <p:sp>
        <p:nvSpPr>
          <p:cNvPr id="24581" name="矩形 6"/>
          <p:cNvSpPr>
            <a:spLocks noChangeArrowheads="1"/>
          </p:cNvSpPr>
          <p:nvPr/>
        </p:nvSpPr>
        <p:spPr bwMode="auto">
          <a:xfrm>
            <a:off x="1041400" y="1227138"/>
            <a:ext cx="10453688" cy="5030787"/>
          </a:xfrm>
          <a:prstGeom prst="rect">
            <a:avLst/>
          </a:prstGeom>
          <a:noFill/>
          <a:ln w="9525">
            <a:noFill/>
            <a:miter lim="800000"/>
            <a:headEnd/>
            <a:tailEnd/>
          </a:ln>
        </p:spPr>
        <p:txBody>
          <a:bodyPr>
            <a:spAutoFit/>
          </a:bodyPr>
          <a:lstStyle/>
          <a:p>
            <a:pPr algn="ctr"/>
            <a:r>
              <a:rPr lang="zh-CN" altLang="en-US" sz="2400" b="1">
                <a:latin typeface="黑体" pitchFamily="49" charset="-122"/>
                <a:ea typeface="黑体" pitchFamily="49" charset="-122"/>
              </a:rPr>
              <a:t>第一章  总  则</a:t>
            </a:r>
          </a:p>
          <a:p>
            <a:endParaRPr lang="en-US" altLang="zh-CN">
              <a:latin typeface="黑体" pitchFamily="49" charset="-122"/>
              <a:ea typeface="黑体" pitchFamily="49" charset="-122"/>
            </a:endParaRPr>
          </a:p>
          <a:p>
            <a:r>
              <a:rPr lang="en-US" altLang="zh-CN" sz="2000">
                <a:latin typeface="黑体" pitchFamily="49" charset="-122"/>
                <a:ea typeface="黑体" pitchFamily="49" charset="-122"/>
              </a:rPr>
              <a:t>1</a:t>
            </a:r>
            <a:r>
              <a:rPr lang="zh-CN" altLang="en-US" sz="2000">
                <a:latin typeface="黑体" pitchFamily="49" charset="-122"/>
                <a:ea typeface="黑体" pitchFamily="49" charset="-122"/>
              </a:rPr>
              <a:t>为加强医疗质量管理，规范医疗服务行为，保障医疗安全，根据有关法律法规，制定本办法。</a:t>
            </a:r>
            <a:endParaRPr lang="en-US" altLang="zh-CN" sz="2000">
              <a:latin typeface="黑体" pitchFamily="49" charset="-122"/>
              <a:ea typeface="黑体" pitchFamily="49" charset="-122"/>
            </a:endParaRP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2</a:t>
            </a:r>
            <a:r>
              <a:rPr lang="zh-CN" altLang="en-US" sz="2000">
                <a:latin typeface="黑体" pitchFamily="49" charset="-122"/>
                <a:ea typeface="黑体" pitchFamily="49" charset="-122"/>
              </a:rPr>
              <a:t>本办法适用于各级卫生计生行政部门以及</a:t>
            </a:r>
            <a:r>
              <a:rPr lang="zh-CN" altLang="en-US" sz="2000">
                <a:solidFill>
                  <a:srgbClr val="FF0000"/>
                </a:solidFill>
                <a:latin typeface="黑体" pitchFamily="49" charset="-122"/>
                <a:ea typeface="黑体" pitchFamily="49" charset="-122"/>
              </a:rPr>
              <a:t>各级各类医疗机构</a:t>
            </a:r>
            <a:r>
              <a:rPr lang="zh-CN" altLang="en-US" sz="2000">
                <a:latin typeface="黑体" pitchFamily="49" charset="-122"/>
                <a:ea typeface="黑体" pitchFamily="49" charset="-122"/>
              </a:rPr>
              <a:t>医疗质量管理工作。</a:t>
            </a: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3</a:t>
            </a:r>
            <a:r>
              <a:rPr lang="zh-CN" altLang="en-US" sz="2000">
                <a:latin typeface="黑体" pitchFamily="49" charset="-122"/>
                <a:ea typeface="黑体" pitchFamily="49" charset="-122"/>
              </a:rPr>
              <a:t>国家卫生计生委负责全国医疗机构医疗质量管理工作。</a:t>
            </a:r>
          </a:p>
          <a:p>
            <a:r>
              <a:rPr lang="zh-CN" altLang="en-US" sz="2000">
                <a:latin typeface="黑体" pitchFamily="49" charset="-122"/>
                <a:ea typeface="黑体" pitchFamily="49" charset="-122"/>
              </a:rPr>
              <a:t>县级以上地方卫生计生行政部门负责本行政区域内医疗机构医疗质量管理工作。</a:t>
            </a:r>
          </a:p>
          <a:p>
            <a:r>
              <a:rPr lang="zh-CN" altLang="en-US" sz="2000">
                <a:latin typeface="黑体" pitchFamily="49" charset="-122"/>
                <a:ea typeface="黑体" pitchFamily="49" charset="-122"/>
              </a:rPr>
              <a:t>国家中医药管理局和军队卫生主管部门分别在职责范围内负责中医和军队医疗机构医疗质量管理工作。</a:t>
            </a: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4</a:t>
            </a:r>
            <a:r>
              <a:rPr lang="zh-CN" altLang="en-US" sz="2000">
                <a:latin typeface="黑体" pitchFamily="49" charset="-122"/>
                <a:ea typeface="黑体" pitchFamily="49" charset="-122"/>
              </a:rPr>
              <a:t>医疗质量管理是医疗管理的核心，</a:t>
            </a:r>
            <a:r>
              <a:rPr lang="zh-CN" altLang="en-US" sz="2000">
                <a:solidFill>
                  <a:srgbClr val="FF0000"/>
                </a:solidFill>
                <a:latin typeface="黑体" pitchFamily="49" charset="-122"/>
                <a:ea typeface="黑体" pitchFamily="49" charset="-122"/>
              </a:rPr>
              <a:t>各级各类医疗机构是医疗质量管理的第一责任主体</a:t>
            </a:r>
            <a:r>
              <a:rPr lang="zh-CN" altLang="en-US" sz="2000">
                <a:latin typeface="黑体" pitchFamily="49" charset="-122"/>
                <a:ea typeface="黑体" pitchFamily="49" charset="-122"/>
              </a:rPr>
              <a:t>，应当全面加强医疗质量管理，持续改进医疗质量，保障医疗安全。</a:t>
            </a:r>
          </a:p>
          <a:p>
            <a:endParaRPr lang="en-US" altLang="zh-CN" sz="1400">
              <a:latin typeface="黑体" pitchFamily="49" charset="-122"/>
              <a:ea typeface="黑体" pitchFamily="49" charset="-122"/>
            </a:endParaRPr>
          </a:p>
          <a:p>
            <a:r>
              <a:rPr lang="en-US" altLang="zh-CN" sz="2000">
                <a:latin typeface="黑体" pitchFamily="49" charset="-122"/>
                <a:ea typeface="黑体" pitchFamily="49" charset="-122"/>
              </a:rPr>
              <a:t>5</a:t>
            </a:r>
            <a:r>
              <a:rPr lang="zh-CN" altLang="en-US" sz="2000">
                <a:latin typeface="黑体" pitchFamily="49" charset="-122"/>
                <a:ea typeface="黑体" pitchFamily="49" charset="-122"/>
              </a:rPr>
              <a:t>医疗质量管理应当</a:t>
            </a:r>
            <a:r>
              <a:rPr lang="zh-CN" altLang="en-US" sz="2000">
                <a:solidFill>
                  <a:srgbClr val="FF0000"/>
                </a:solidFill>
                <a:latin typeface="黑体" pitchFamily="49" charset="-122"/>
                <a:ea typeface="黑体" pitchFamily="49" charset="-122"/>
              </a:rPr>
              <a:t>充分发挥卫生行业组织的作用</a:t>
            </a:r>
            <a:r>
              <a:rPr lang="zh-CN" altLang="en-US" sz="2000">
                <a:latin typeface="黑体" pitchFamily="49" charset="-122"/>
                <a:ea typeface="黑体" pitchFamily="49" charset="-122"/>
              </a:rPr>
              <a:t>，各级卫生计生行政部门应当为卫生行业组织参与医疗质量管理创造条件。</a:t>
            </a:r>
          </a:p>
        </p:txBody>
      </p:sp>
      <p:sp>
        <p:nvSpPr>
          <p:cNvPr id="24582" name="Freeform 501"/>
          <p:cNvSpPr>
            <a:spLocks noEditPoints="1"/>
          </p:cNvSpPr>
          <p:nvPr/>
        </p:nvSpPr>
        <p:spPr bwMode="auto">
          <a:xfrm>
            <a:off x="754063" y="1989138"/>
            <a:ext cx="287337" cy="288925"/>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24583" name="Freeform 501"/>
          <p:cNvSpPr>
            <a:spLocks noEditPoints="1"/>
          </p:cNvSpPr>
          <p:nvPr/>
        </p:nvSpPr>
        <p:spPr bwMode="auto">
          <a:xfrm>
            <a:off x="763588" y="4438650"/>
            <a:ext cx="287337" cy="28733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24584" name="Freeform 501"/>
          <p:cNvSpPr>
            <a:spLocks noEditPoints="1"/>
          </p:cNvSpPr>
          <p:nvPr/>
        </p:nvSpPr>
        <p:spPr bwMode="auto">
          <a:xfrm>
            <a:off x="763588" y="3070225"/>
            <a:ext cx="287337" cy="28733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24585" name="Freeform 501"/>
          <p:cNvSpPr>
            <a:spLocks noEditPoints="1"/>
          </p:cNvSpPr>
          <p:nvPr/>
        </p:nvSpPr>
        <p:spPr bwMode="auto">
          <a:xfrm>
            <a:off x="762000" y="2493963"/>
            <a:ext cx="288925" cy="287337"/>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
        <p:nvSpPr>
          <p:cNvPr id="24586" name="Freeform 501"/>
          <p:cNvSpPr>
            <a:spLocks noEditPoints="1"/>
          </p:cNvSpPr>
          <p:nvPr/>
        </p:nvSpPr>
        <p:spPr bwMode="auto">
          <a:xfrm>
            <a:off x="788988" y="5302250"/>
            <a:ext cx="288925" cy="287338"/>
          </a:xfrm>
          <a:custGeom>
            <a:avLst/>
            <a:gdLst>
              <a:gd name="T0" fmla="*/ 1236772155 w 92"/>
              <a:gd name="T1" fmla="*/ 448015351 h 92"/>
              <a:gd name="T2" fmla="*/ 704272658 w 92"/>
              <a:gd name="T3" fmla="*/ 241240713 h 92"/>
              <a:gd name="T4" fmla="*/ 274839659 w 92"/>
              <a:gd name="T5" fmla="*/ 585867132 h 92"/>
              <a:gd name="T6" fmla="*/ 343549549 w 92"/>
              <a:gd name="T7" fmla="*/ 1137274449 h 92"/>
              <a:gd name="T8" fmla="*/ 858869324 w 92"/>
              <a:gd name="T9" fmla="*/ 1361282027 h 92"/>
              <a:gd name="T10" fmla="*/ 1271128665 w 92"/>
              <a:gd name="T11" fmla="*/ 482478296 h 92"/>
              <a:gd name="T12" fmla="*/ 1477258336 w 92"/>
              <a:gd name="T13" fmla="*/ 499711334 h 92"/>
              <a:gd name="T14" fmla="*/ 1477258336 w 92"/>
              <a:gd name="T15" fmla="*/ 499711334 h 92"/>
              <a:gd name="T16" fmla="*/ 1494435026 w 92"/>
              <a:gd name="T17" fmla="*/ 499711334 h 92"/>
              <a:gd name="T18" fmla="*/ 1545968226 w 92"/>
              <a:gd name="T19" fmla="*/ 706489005 h 92"/>
              <a:gd name="T20" fmla="*/ 1528788406 w 92"/>
              <a:gd name="T21" fmla="*/ 706489005 h 92"/>
              <a:gd name="T22" fmla="*/ 1528788406 w 92"/>
              <a:gd name="T23" fmla="*/ 706489005 h 92"/>
              <a:gd name="T24" fmla="*/ 1460078516 w 92"/>
              <a:gd name="T25" fmla="*/ 516941242 h 92"/>
              <a:gd name="T26" fmla="*/ 687095968 w 92"/>
              <a:gd name="T27" fmla="*/ 568637224 h 92"/>
              <a:gd name="T28" fmla="*/ 704272658 w 92"/>
              <a:gd name="T29" fmla="*/ 534174279 h 92"/>
              <a:gd name="T30" fmla="*/ 103063319 w 92"/>
              <a:gd name="T31" fmla="*/ 1102811504 h 92"/>
              <a:gd name="T32" fmla="*/ 85886605 w 92"/>
              <a:gd name="T33" fmla="*/ 1102811504 h 92"/>
              <a:gd name="T34" fmla="*/ 85886605 w 92"/>
              <a:gd name="T35" fmla="*/ 1085578466 h 92"/>
              <a:gd name="T36" fmla="*/ 34353392 w 92"/>
              <a:gd name="T37" fmla="*/ 896033833 h 92"/>
              <a:gd name="T38" fmla="*/ 34353392 w 92"/>
              <a:gd name="T39" fmla="*/ 878800795 h 92"/>
              <a:gd name="T40" fmla="*/ 34353392 w 92"/>
              <a:gd name="T41" fmla="*/ 878800795 h 92"/>
              <a:gd name="T42" fmla="*/ 68709915 w 92"/>
              <a:gd name="T43" fmla="*/ 896033833 h 92"/>
              <a:gd name="T44" fmla="*/ 343549549 w 92"/>
              <a:gd name="T45" fmla="*/ 224007676 h 92"/>
              <a:gd name="T46" fmla="*/ 188953030 w 92"/>
              <a:gd name="T47" fmla="*/ 344629549 h 92"/>
              <a:gd name="T48" fmla="*/ 188953030 w 92"/>
              <a:gd name="T49" fmla="*/ 344629549 h 92"/>
              <a:gd name="T50" fmla="*/ 188953030 w 92"/>
              <a:gd name="T51" fmla="*/ 344629549 h 92"/>
              <a:gd name="T52" fmla="*/ 326369729 w 92"/>
              <a:gd name="T53" fmla="*/ 189544682 h 92"/>
              <a:gd name="T54" fmla="*/ 326369729 w 92"/>
              <a:gd name="T55" fmla="*/ 189544682 h 92"/>
              <a:gd name="T56" fmla="*/ 343549549 w 92"/>
              <a:gd name="T57" fmla="*/ 189544682 h 92"/>
              <a:gd name="T58" fmla="*/ 515322807 w 92"/>
              <a:gd name="T59" fmla="*/ 292933566 h 92"/>
              <a:gd name="T60" fmla="*/ 412256407 w 92"/>
              <a:gd name="T61" fmla="*/ 723718912 h 92"/>
              <a:gd name="T62" fmla="*/ 446612917 w 92"/>
              <a:gd name="T63" fmla="*/ 689255967 h 92"/>
              <a:gd name="T64" fmla="*/ 704272658 w 92"/>
              <a:gd name="T65" fmla="*/ 1550826659 h 92"/>
              <a:gd name="T66" fmla="*/ 704272658 w 92"/>
              <a:gd name="T67" fmla="*/ 1550826659 h 92"/>
              <a:gd name="T68" fmla="*/ 687095968 w 92"/>
              <a:gd name="T69" fmla="*/ 1550826659 h 92"/>
              <a:gd name="T70" fmla="*/ 498146117 w 92"/>
              <a:gd name="T71" fmla="*/ 1499133807 h 92"/>
              <a:gd name="T72" fmla="*/ 480966297 w 92"/>
              <a:gd name="T73" fmla="*/ 1499133807 h 92"/>
              <a:gd name="T74" fmla="*/ 480966297 w 92"/>
              <a:gd name="T75" fmla="*/ 1481900769 h 92"/>
              <a:gd name="T76" fmla="*/ 515322807 w 92"/>
              <a:gd name="T77" fmla="*/ 1481900769 h 92"/>
              <a:gd name="T78" fmla="*/ 824515944 w 92"/>
              <a:gd name="T79" fmla="*/ 930496778 h 92"/>
              <a:gd name="T80" fmla="*/ 893225834 w 92"/>
              <a:gd name="T81" fmla="*/ 68925915 h 92"/>
              <a:gd name="T82" fmla="*/ 876049144 w 92"/>
              <a:gd name="T83" fmla="*/ 51692877 h 92"/>
              <a:gd name="T84" fmla="*/ 876049144 w 92"/>
              <a:gd name="T85" fmla="*/ 34462957 h 92"/>
              <a:gd name="T86" fmla="*/ 876049144 w 92"/>
              <a:gd name="T87" fmla="*/ 34462957 h 92"/>
              <a:gd name="T88" fmla="*/ 1082175685 w 92"/>
              <a:gd name="T89" fmla="*/ 86155822 h 92"/>
              <a:gd name="T90" fmla="*/ 1082175685 w 92"/>
              <a:gd name="T91" fmla="*/ 103388884 h 92"/>
              <a:gd name="T92" fmla="*/ 1082175685 w 92"/>
              <a:gd name="T93" fmla="*/ 103388884 h 92"/>
              <a:gd name="T94" fmla="*/ 1082175685 w 92"/>
              <a:gd name="T95" fmla="*/ 310166604 h 92"/>
              <a:gd name="T96" fmla="*/ 1391368625 w 92"/>
              <a:gd name="T97" fmla="*/ 1240660154 h 92"/>
              <a:gd name="T98" fmla="*/ 1391368625 w 92"/>
              <a:gd name="T99" fmla="*/ 1240660154 h 92"/>
              <a:gd name="T100" fmla="*/ 1391368625 w 92"/>
              <a:gd name="T101" fmla="*/ 1257893191 h 92"/>
              <a:gd name="T102" fmla="*/ 1253951975 w 92"/>
              <a:gd name="T103" fmla="*/ 1395744972 h 92"/>
              <a:gd name="T104" fmla="*/ 1236772155 w 92"/>
              <a:gd name="T105" fmla="*/ 1395744972 h 92"/>
              <a:gd name="T106" fmla="*/ 1236772155 w 92"/>
              <a:gd name="T107" fmla="*/ 1395744972 h 92"/>
              <a:gd name="T108" fmla="*/ 1082175685 w 92"/>
              <a:gd name="T109" fmla="*/ 1275123099 h 92"/>
              <a:gd name="T110" fmla="*/ 1288305355 w 92"/>
              <a:gd name="T111" fmla="*/ 1068348559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2"/>
              <a:gd name="T170" fmla="*/ 92 w 92"/>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0F3D4C"/>
          </a:solidFill>
          <a:ln w="9525">
            <a:noFill/>
            <a:round/>
            <a:headEnd/>
            <a:tailEnd/>
          </a:ln>
        </p:spPr>
        <p:txBody>
          <a:bodyPr/>
          <a:lstStyle/>
          <a:p>
            <a:endParaRPr lang="zh-CN" altLang="en-US"/>
          </a:p>
        </p:txBody>
      </p:sp>
    </p:spTree>
  </p:cSld>
  <p:clrMapOvr>
    <a:masterClrMapping/>
  </p:clrMapOvr>
  <p:transition/>
</p:sld>
</file>

<file path=ppt/theme/theme1.xml><?xml version="1.0" encoding="utf-8"?>
<a:theme xmlns:a="http://schemas.openxmlformats.org/drawingml/2006/main" name="Fireworks">
  <a:themeElements>
    <a:clrScheme name="Fireworks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fontScheme name="Fireworks">
      <a:majorFont>
        <a:latin typeface="Arial Black"/>
        <a:ea typeface="宋体"/>
        <a:cs typeface=""/>
      </a:majorFont>
      <a:minorFont>
        <a:latin typeface="Arial Black"/>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reworks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clrMap bg1="dk2" tx1="lt1" bg2="dk1" tx2="lt2" accent1="accent1" accent2="accent2" accent3="accent3" accent4="accent4" accent5="accent5" accent6="accent6" hlink="hlink" folHlink="folHlink"/>
    </a:extraClrScheme>
    <a:extraClrScheme>
      <a:clrScheme name="Fireworks 2">
        <a:dk1>
          <a:srgbClr val="0000A4"/>
        </a:dk1>
        <a:lt1>
          <a:srgbClr val="CCFFFF"/>
        </a:lt1>
        <a:dk2>
          <a:srgbClr val="000066"/>
        </a:dk2>
        <a:lt2>
          <a:srgbClr val="00FFFF"/>
        </a:lt2>
        <a:accent1>
          <a:srgbClr val="51B2E3"/>
        </a:accent1>
        <a:accent2>
          <a:srgbClr val="04E8AC"/>
        </a:accent2>
        <a:accent3>
          <a:srgbClr val="AAAAB8"/>
        </a:accent3>
        <a:accent4>
          <a:srgbClr val="AEDADA"/>
        </a:accent4>
        <a:accent5>
          <a:srgbClr val="B3D5EF"/>
        </a:accent5>
        <a:accent6>
          <a:srgbClr val="03D29B"/>
        </a:accent6>
        <a:hlink>
          <a:srgbClr val="FF3399"/>
        </a:hlink>
        <a:folHlink>
          <a:srgbClr val="8F5FD5"/>
        </a:folHlink>
      </a:clrScheme>
      <a:clrMap bg1="dk2" tx1="lt1" bg2="dk1" tx2="lt2" accent1="accent1" accent2="accent2" accent3="accent3" accent4="accent4" accent5="accent5" accent6="accent6" hlink="hlink" folHlink="folHlink"/>
    </a:extraClrScheme>
    <a:extraClrScheme>
      <a:clrScheme name="Fireworks 3">
        <a:dk1>
          <a:srgbClr val="9F237F"/>
        </a:dk1>
        <a:lt1>
          <a:srgbClr val="FFCC00"/>
        </a:lt1>
        <a:dk2>
          <a:srgbClr val="000000"/>
        </a:dk2>
        <a:lt2>
          <a:srgbClr val="FFFFFF"/>
        </a:lt2>
        <a:accent1>
          <a:srgbClr val="39A6DD"/>
        </a:accent1>
        <a:accent2>
          <a:srgbClr val="FF03E7"/>
        </a:accent2>
        <a:accent3>
          <a:srgbClr val="AAAAAA"/>
        </a:accent3>
        <a:accent4>
          <a:srgbClr val="DAAE00"/>
        </a:accent4>
        <a:accent5>
          <a:srgbClr val="AED0EB"/>
        </a:accent5>
        <a:accent6>
          <a:srgbClr val="E702D1"/>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Fireworks 4">
        <a:dk1>
          <a:srgbClr val="00603B"/>
        </a:dk1>
        <a:lt1>
          <a:srgbClr val="FFCC00"/>
        </a:lt1>
        <a:dk2>
          <a:srgbClr val="000000"/>
        </a:dk2>
        <a:lt2>
          <a:srgbClr val="FFFFFF"/>
        </a:lt2>
        <a:accent1>
          <a:srgbClr val="39A6DD"/>
        </a:accent1>
        <a:accent2>
          <a:srgbClr val="07FB18"/>
        </a:accent2>
        <a:accent3>
          <a:srgbClr val="AAAAAA"/>
        </a:accent3>
        <a:accent4>
          <a:srgbClr val="DAAE00"/>
        </a:accent4>
        <a:accent5>
          <a:srgbClr val="AED0EB"/>
        </a:accent5>
        <a:accent6>
          <a:srgbClr val="06E315"/>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Fireworks 5">
        <a:dk1>
          <a:srgbClr val="FF6600"/>
        </a:dk1>
        <a:lt1>
          <a:srgbClr val="FFFFFF"/>
        </a:lt1>
        <a:dk2>
          <a:srgbClr val="003366"/>
        </a:dk2>
        <a:lt2>
          <a:srgbClr val="FFFFFF"/>
        </a:lt2>
        <a:accent1>
          <a:srgbClr val="FF99FF"/>
        </a:accent1>
        <a:accent2>
          <a:srgbClr val="FFFF99"/>
        </a:accent2>
        <a:accent3>
          <a:srgbClr val="AAADB8"/>
        </a:accent3>
        <a:accent4>
          <a:srgbClr val="DADADA"/>
        </a:accent4>
        <a:accent5>
          <a:srgbClr val="FFCAFF"/>
        </a:accent5>
        <a:accent6>
          <a:srgbClr val="E7E78A"/>
        </a:accent6>
        <a:hlink>
          <a:srgbClr val="FF3399"/>
        </a:hlink>
        <a:folHlink>
          <a:srgbClr val="FF9966"/>
        </a:folHlink>
      </a:clrScheme>
      <a:clrMap bg1="dk2" tx1="lt1" bg2="dk1" tx2="lt2" accent1="accent1" accent2="accent2" accent3="accent3" accent4="accent4" accent5="accent5" accent6="accent6" hlink="hlink" folHlink="folHlink"/>
    </a:extraClrScheme>
    <a:extraClrScheme>
      <a:clrScheme name="Fireworks 6">
        <a:dk1>
          <a:srgbClr val="000000"/>
        </a:dk1>
        <a:lt1>
          <a:srgbClr val="FFFFFF"/>
        </a:lt1>
        <a:dk2>
          <a:srgbClr val="993366"/>
        </a:dk2>
        <a:lt2>
          <a:srgbClr val="CCFFFF"/>
        </a:lt2>
        <a:accent1>
          <a:srgbClr val="CCECFF"/>
        </a:accent1>
        <a:accent2>
          <a:srgbClr val="FFFF99"/>
        </a:accent2>
        <a:accent3>
          <a:srgbClr val="FFFFFF"/>
        </a:accent3>
        <a:accent4>
          <a:srgbClr val="000000"/>
        </a:accent4>
        <a:accent5>
          <a:srgbClr val="E2F4FF"/>
        </a:accent5>
        <a:accent6>
          <a:srgbClr val="E7E78A"/>
        </a:accent6>
        <a:hlink>
          <a:srgbClr val="FFCCFF"/>
        </a:hlink>
        <a:folHlink>
          <a:srgbClr val="FFCC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roposal">
  <a:themeElements>
    <a:clrScheme name="Proposal 8">
      <a:dk1>
        <a:srgbClr val="000000"/>
      </a:dk1>
      <a:lt1>
        <a:srgbClr val="FFFFFF"/>
      </a:lt1>
      <a:dk2>
        <a:srgbClr val="8C0039"/>
      </a:dk2>
      <a:lt2>
        <a:srgbClr val="660066"/>
      </a:lt2>
      <a:accent1>
        <a:srgbClr val="C58BF9"/>
      </a:accent1>
      <a:accent2>
        <a:srgbClr val="9966FF"/>
      </a:accent2>
      <a:accent3>
        <a:srgbClr val="FFFFFF"/>
      </a:accent3>
      <a:accent4>
        <a:srgbClr val="000000"/>
      </a:accent4>
      <a:accent5>
        <a:srgbClr val="DFC4FB"/>
      </a:accent5>
      <a:accent6>
        <a:srgbClr val="8A5CE7"/>
      </a:accent6>
      <a:hlink>
        <a:srgbClr val="E4005C"/>
      </a:hlink>
      <a:folHlink>
        <a:srgbClr val="C36C03"/>
      </a:folHlink>
    </a:clrScheme>
    <a:fontScheme name="Proposal">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posal 1">
        <a:dk1>
          <a:srgbClr val="777777"/>
        </a:dk1>
        <a:lt1>
          <a:srgbClr val="FFFFFF"/>
        </a:lt1>
        <a:dk2>
          <a:srgbClr val="333333"/>
        </a:dk2>
        <a:lt2>
          <a:srgbClr val="FFF4C3"/>
        </a:lt2>
        <a:accent1>
          <a:srgbClr val="C892FA"/>
        </a:accent1>
        <a:accent2>
          <a:srgbClr val="9966FF"/>
        </a:accent2>
        <a:accent3>
          <a:srgbClr val="ADADAD"/>
        </a:accent3>
        <a:accent4>
          <a:srgbClr val="DADADA"/>
        </a:accent4>
        <a:accent5>
          <a:srgbClr val="E0C7FC"/>
        </a:accent5>
        <a:accent6>
          <a:srgbClr val="8A5CE7"/>
        </a:accent6>
        <a:hlink>
          <a:srgbClr val="E4005C"/>
        </a:hlink>
        <a:folHlink>
          <a:srgbClr val="DC7A04"/>
        </a:folHlink>
      </a:clrScheme>
      <a:clrMap bg1="dk2" tx1="lt1" bg2="dk1" tx2="lt2" accent1="accent1" accent2="accent2" accent3="accent3" accent4="accent4" accent5="accent5" accent6="accent6" hlink="hlink" folHlink="folHlink"/>
    </a:extraClrScheme>
    <a:extraClrScheme>
      <a:clrScheme name="Proposal 2">
        <a:dk1>
          <a:srgbClr val="1C1C1C"/>
        </a:dk1>
        <a:lt1>
          <a:srgbClr val="FFFFFF"/>
        </a:lt1>
        <a:dk2>
          <a:srgbClr val="5F5F5F"/>
        </a:dk2>
        <a:lt2>
          <a:srgbClr val="FFFFCC"/>
        </a:lt2>
        <a:accent1>
          <a:srgbClr val="4A5B64"/>
        </a:accent1>
        <a:accent2>
          <a:srgbClr val="AF9387"/>
        </a:accent2>
        <a:accent3>
          <a:srgbClr val="B6B6B6"/>
        </a:accent3>
        <a:accent4>
          <a:srgbClr val="DADADA"/>
        </a:accent4>
        <a:accent5>
          <a:srgbClr val="B1B5B8"/>
        </a:accent5>
        <a:accent6>
          <a:srgbClr val="9E857A"/>
        </a:accent6>
        <a:hlink>
          <a:srgbClr val="F3C43F"/>
        </a:hlink>
        <a:folHlink>
          <a:srgbClr val="66CCFF"/>
        </a:folHlink>
      </a:clrScheme>
      <a:clrMap bg1="dk2" tx1="lt1" bg2="dk1" tx2="lt2" accent1="accent1" accent2="accent2" accent3="accent3" accent4="accent4" accent5="accent5" accent6="accent6" hlink="hlink" folHlink="folHlink"/>
    </a:extraClrScheme>
    <a:extraClrScheme>
      <a:clrScheme name="Proposal 3">
        <a:dk1>
          <a:srgbClr val="4D4D4D"/>
        </a:dk1>
        <a:lt1>
          <a:srgbClr val="FFFFFF"/>
        </a:lt1>
        <a:dk2>
          <a:srgbClr val="666699"/>
        </a:dk2>
        <a:lt2>
          <a:srgbClr val="FFFFCC"/>
        </a:lt2>
        <a:accent1>
          <a:srgbClr val="8D8DB3"/>
        </a:accent1>
        <a:accent2>
          <a:srgbClr val="7A25D7"/>
        </a:accent2>
        <a:accent3>
          <a:srgbClr val="B8B8CA"/>
        </a:accent3>
        <a:accent4>
          <a:srgbClr val="DADADA"/>
        </a:accent4>
        <a:accent5>
          <a:srgbClr val="C5C5D6"/>
        </a:accent5>
        <a:accent6>
          <a:srgbClr val="6E20C3"/>
        </a:accent6>
        <a:hlink>
          <a:srgbClr val="66CCFF"/>
        </a:hlink>
        <a:folHlink>
          <a:srgbClr val="3333CC"/>
        </a:folHlink>
      </a:clrScheme>
      <a:clrMap bg1="dk2" tx1="lt1" bg2="dk1" tx2="lt2" accent1="accent1" accent2="accent2" accent3="accent3" accent4="accent4" accent5="accent5" accent6="accent6" hlink="hlink" folHlink="folHlink"/>
    </a:extraClrScheme>
    <a:extraClrScheme>
      <a:clrScheme name="Proposal 4">
        <a:dk1>
          <a:srgbClr val="10187C"/>
        </a:dk1>
        <a:lt1>
          <a:srgbClr val="F8F8F8"/>
        </a:lt1>
        <a:dk2>
          <a:srgbClr val="538DC7"/>
        </a:dk2>
        <a:lt2>
          <a:srgbClr val="CCECFF"/>
        </a:lt2>
        <a:accent1>
          <a:srgbClr val="879EC7"/>
        </a:accent1>
        <a:accent2>
          <a:srgbClr val="461B8B"/>
        </a:accent2>
        <a:accent3>
          <a:srgbClr val="B3C5E0"/>
        </a:accent3>
        <a:accent4>
          <a:srgbClr val="D4D4D4"/>
        </a:accent4>
        <a:accent5>
          <a:srgbClr val="C3CCE0"/>
        </a:accent5>
        <a:accent6>
          <a:srgbClr val="3F177D"/>
        </a:accent6>
        <a:hlink>
          <a:srgbClr val="0000FF"/>
        </a:hlink>
        <a:folHlink>
          <a:srgbClr val="008000"/>
        </a:folHlink>
      </a:clrScheme>
      <a:clrMap bg1="dk2" tx1="lt1" bg2="dk1" tx2="lt2" accent1="accent1" accent2="accent2" accent3="accent3" accent4="accent4" accent5="accent5" accent6="accent6" hlink="hlink" folHlink="folHlink"/>
    </a:extraClrScheme>
    <a:extraClrScheme>
      <a:clrScheme name="Proposal 5">
        <a:dk1>
          <a:srgbClr val="002F2E"/>
        </a:dk1>
        <a:lt1>
          <a:srgbClr val="FFFFFF"/>
        </a:lt1>
        <a:dk2>
          <a:srgbClr val="008080"/>
        </a:dk2>
        <a:lt2>
          <a:srgbClr val="FFFFCC"/>
        </a:lt2>
        <a:accent1>
          <a:srgbClr val="0E6A52"/>
        </a:accent1>
        <a:accent2>
          <a:srgbClr val="3553A7"/>
        </a:accent2>
        <a:accent3>
          <a:srgbClr val="AAC0C0"/>
        </a:accent3>
        <a:accent4>
          <a:srgbClr val="DADADA"/>
        </a:accent4>
        <a:accent5>
          <a:srgbClr val="AAB9B3"/>
        </a:accent5>
        <a:accent6>
          <a:srgbClr val="2F4A97"/>
        </a:accent6>
        <a:hlink>
          <a:srgbClr val="1ACE9F"/>
        </a:hlink>
        <a:folHlink>
          <a:srgbClr val="B5B5FF"/>
        </a:folHlink>
      </a:clrScheme>
      <a:clrMap bg1="dk2" tx1="lt1" bg2="dk1" tx2="lt2" accent1="accent1" accent2="accent2" accent3="accent3" accent4="accent4" accent5="accent5" accent6="accent6" hlink="hlink" folHlink="folHlink"/>
    </a:extraClrScheme>
    <a:extraClrScheme>
      <a:clrScheme name="Proposal 6">
        <a:dk1>
          <a:srgbClr val="000000"/>
        </a:dk1>
        <a:lt1>
          <a:srgbClr val="E3FFFF"/>
        </a:lt1>
        <a:dk2>
          <a:srgbClr val="4400A8"/>
        </a:dk2>
        <a:lt2>
          <a:srgbClr val="005452"/>
        </a:lt2>
        <a:accent1>
          <a:srgbClr val="92CAC9"/>
        </a:accent1>
        <a:accent2>
          <a:srgbClr val="009999"/>
        </a:accent2>
        <a:accent3>
          <a:srgbClr val="EFFFFF"/>
        </a:accent3>
        <a:accent4>
          <a:srgbClr val="000000"/>
        </a:accent4>
        <a:accent5>
          <a:srgbClr val="C7E1E1"/>
        </a:accent5>
        <a:accent6>
          <a:srgbClr val="008A8A"/>
        </a:accent6>
        <a:hlink>
          <a:srgbClr val="187C16"/>
        </a:hlink>
        <a:folHlink>
          <a:srgbClr val="6600FF"/>
        </a:folHlink>
      </a:clrScheme>
      <a:clrMap bg1="lt1" tx1="dk1" bg2="lt2" tx2="dk2" accent1="accent1" accent2="accent2" accent3="accent3" accent4="accent4" accent5="accent5" accent6="accent6" hlink="hlink" folHlink="folHlink"/>
    </a:extraClrScheme>
    <a:extraClrScheme>
      <a:clrScheme name="Proposal 7">
        <a:dk1>
          <a:srgbClr val="000000"/>
        </a:dk1>
        <a:lt1>
          <a:srgbClr val="CCFF99"/>
        </a:lt1>
        <a:dk2>
          <a:srgbClr val="CC99FF"/>
        </a:dk2>
        <a:lt2>
          <a:srgbClr val="1B3600"/>
        </a:lt2>
        <a:accent1>
          <a:srgbClr val="009900"/>
        </a:accent1>
        <a:accent2>
          <a:srgbClr val="B7CA02"/>
        </a:accent2>
        <a:accent3>
          <a:srgbClr val="E2FFCA"/>
        </a:accent3>
        <a:accent4>
          <a:srgbClr val="000000"/>
        </a:accent4>
        <a:accent5>
          <a:srgbClr val="AACAAA"/>
        </a:accent5>
        <a:accent6>
          <a:srgbClr val="A6B702"/>
        </a:accent6>
        <a:hlink>
          <a:srgbClr val="FFCC00"/>
        </a:hlink>
        <a:folHlink>
          <a:srgbClr val="FF9900"/>
        </a:folHlink>
      </a:clrScheme>
      <a:clrMap bg1="lt1" tx1="dk1" bg2="lt2" tx2="dk2" accent1="accent1" accent2="accent2" accent3="accent3" accent4="accent4" accent5="accent5" accent6="accent6" hlink="hlink" folHlink="folHlink"/>
    </a:extraClrScheme>
    <a:extraClrScheme>
      <a:clrScheme name="Proposal 8">
        <a:dk1>
          <a:srgbClr val="000000"/>
        </a:dk1>
        <a:lt1>
          <a:srgbClr val="FFFFFF"/>
        </a:lt1>
        <a:dk2>
          <a:srgbClr val="8C0039"/>
        </a:dk2>
        <a:lt2>
          <a:srgbClr val="660066"/>
        </a:lt2>
        <a:accent1>
          <a:srgbClr val="C58BF9"/>
        </a:accent1>
        <a:accent2>
          <a:srgbClr val="9966FF"/>
        </a:accent2>
        <a:accent3>
          <a:srgbClr val="FFFFFF"/>
        </a:accent3>
        <a:accent4>
          <a:srgbClr val="000000"/>
        </a:accent4>
        <a:accent5>
          <a:srgbClr val="DFC4FB"/>
        </a:accent5>
        <a:accent6>
          <a:srgbClr val="8A5CE7"/>
        </a:accent6>
        <a:hlink>
          <a:srgbClr val="E4005C"/>
        </a:hlink>
        <a:folHlink>
          <a:srgbClr val="C36C03"/>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主题​​">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a:noFill/>
        </a:ln>
      </a:spPr>
      <a:bodyPr anchor="ctr"/>
      <a:lstStyle>
        <a:defPPr>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TotalTime>
  <Words>4451</Words>
  <Application>Microsoft Office PowerPoint</Application>
  <PresentationFormat>自定义</PresentationFormat>
  <Paragraphs>495</Paragraphs>
  <Slides>38</Slides>
  <Notes>30</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38</vt:i4>
      </vt:variant>
    </vt:vector>
  </HeadingPairs>
  <TitlesOfParts>
    <vt:vector size="53" baseType="lpstr">
      <vt:lpstr>方正舒体</vt:lpstr>
      <vt:lpstr>方正正中黑简体</vt:lpstr>
      <vt:lpstr>黑体</vt:lpstr>
      <vt:lpstr>华文楷体</vt:lpstr>
      <vt:lpstr>宋体</vt:lpstr>
      <vt:lpstr>微软雅黑</vt:lpstr>
      <vt:lpstr>Arial</vt:lpstr>
      <vt:lpstr>Arial Black</vt:lpstr>
      <vt:lpstr>Calibri</vt:lpstr>
      <vt:lpstr>Franklin Gothic Book</vt:lpstr>
      <vt:lpstr>Times New Roman</vt:lpstr>
      <vt:lpstr>Wingdings</vt:lpstr>
      <vt:lpstr>Fireworks</vt:lpstr>
      <vt:lpstr>Proposal</vt:lpstr>
      <vt:lpstr>Office 主题​​</vt:lpstr>
      <vt:lpstr>PowerPoint 演示文稿</vt:lpstr>
      <vt:lpstr>PowerPoint 演示文稿</vt:lpstr>
      <vt:lpstr>制定背景</vt:lpstr>
      <vt:lpstr>PowerPoint 演示文稿</vt:lpstr>
      <vt:lpstr>制定背景</vt:lpstr>
      <vt:lpstr>制定背景</vt:lpstr>
      <vt:lpstr>制定背景</vt:lpstr>
      <vt:lpstr>主要内容</vt:lpstr>
      <vt:lpstr>主要内容</vt:lpstr>
      <vt:lpstr>主要内容</vt:lpstr>
      <vt:lpstr>主要内容</vt:lpstr>
      <vt:lpstr>主要内容</vt:lpstr>
      <vt:lpstr>主要内容</vt:lpstr>
      <vt:lpstr>PowerPoint 演示文稿</vt:lpstr>
      <vt:lpstr>主要内容</vt:lpstr>
      <vt:lpstr>主要内容</vt:lpstr>
      <vt:lpstr>主要内容</vt:lpstr>
      <vt:lpstr>主要内容</vt:lpstr>
      <vt:lpstr>主要内容</vt:lpstr>
      <vt:lpstr>主要内容</vt:lpstr>
      <vt:lpstr>主要内容</vt:lpstr>
      <vt:lpstr>主要内容</vt:lpstr>
      <vt:lpstr>主要内容</vt:lpstr>
      <vt:lpstr>主要内容</vt:lpstr>
      <vt:lpstr>主要内容</vt:lpstr>
      <vt:lpstr>主要内容</vt:lpstr>
      <vt:lpstr>主要内容</vt:lpstr>
      <vt:lpstr>主要内容</vt:lpstr>
      <vt:lpstr>主要内容</vt:lpstr>
      <vt:lpstr>主要内容</vt:lpstr>
      <vt:lpstr>主要内容</vt:lpstr>
      <vt:lpstr>主要内容</vt:lpstr>
      <vt:lpstr>主要内容</vt:lpstr>
      <vt:lpstr>主要内容</vt:lpstr>
      <vt:lpstr>主要内容</vt:lpstr>
      <vt:lpstr>主要内容</vt:lpstr>
      <vt:lpstr>主要内容</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15277</dc:creator>
  <cp:lastModifiedBy>lxx</cp:lastModifiedBy>
  <cp:revision>193</cp:revision>
  <cp:lastPrinted>2018-06-19T02:27:40Z</cp:lastPrinted>
  <dcterms:created xsi:type="dcterms:W3CDTF">2015-02-10T09:09:00Z</dcterms:created>
  <dcterms:modified xsi:type="dcterms:W3CDTF">2019-03-01T13:21:41Z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2052-10.1.0.7245</vt:lpwstr>
  </property>
</Properties>
</file>